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Forme libre 8"/>
          <p:cNvSpPr/>
          <p:nvPr/>
        </p:nvSpPr>
        <p:spPr>
          <a:xfrm>
            <a:off x="958819" y="3006771"/>
            <a:ext cx="5540226" cy="1994439"/>
          </a:xfrm>
          <a:custGeom>
            <a:avLst/>
            <a:gdLst>
              <a:gd name="connsiteX0" fmla="*/ 0 w 3314700"/>
              <a:gd name="connsiteY0" fmla="*/ 0 h 0"/>
              <a:gd name="connsiteX1" fmla="*/ 876300 w 3314700"/>
              <a:gd name="connsiteY1" fmla="*/ 0 h 0"/>
              <a:gd name="connsiteX2" fmla="*/ 1876425 w 3314700"/>
              <a:gd name="connsiteY2" fmla="*/ 0 h 0"/>
              <a:gd name="connsiteX3" fmla="*/ 3314700 w 3314700"/>
              <a:gd name="connsiteY3" fmla="*/ 0 h 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2286040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2286040 h 2286040"/>
              <a:gd name="connsiteX0" fmla="*/ 0 w 3314700"/>
              <a:gd name="connsiteY0" fmla="*/ 2286040 h 2286040"/>
              <a:gd name="connsiteX1" fmla="*/ 1019144 w 3314700"/>
              <a:gd name="connsiteY1" fmla="*/ 0 h 2286040"/>
              <a:gd name="connsiteX2" fmla="*/ 1876425 w 3314700"/>
              <a:gd name="connsiteY2" fmla="*/ 1500198 h 2286040"/>
              <a:gd name="connsiteX3" fmla="*/ 3314700 w 3314700"/>
              <a:gd name="connsiteY3" fmla="*/ 1571636 h 2286040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1638289 h 2352693"/>
              <a:gd name="connsiteX0" fmla="*/ 0 w 3314700"/>
              <a:gd name="connsiteY0" fmla="*/ 2352693 h 2352693"/>
              <a:gd name="connsiteX1" fmla="*/ 1019144 w 3314700"/>
              <a:gd name="connsiteY1" fmla="*/ 66653 h 2352693"/>
              <a:gd name="connsiteX2" fmla="*/ 1876425 w 3314700"/>
              <a:gd name="connsiteY2" fmla="*/ 1566851 h 2352693"/>
              <a:gd name="connsiteX3" fmla="*/ 3314700 w 3314700"/>
              <a:gd name="connsiteY3" fmla="*/ 2352645 h 2352693"/>
              <a:gd name="connsiteX0" fmla="*/ 0 w 3314700"/>
              <a:gd name="connsiteY0" fmla="*/ 2352693 h 2476474"/>
              <a:gd name="connsiteX1" fmla="*/ 1019144 w 3314700"/>
              <a:gd name="connsiteY1" fmla="*/ 66653 h 2476474"/>
              <a:gd name="connsiteX2" fmla="*/ 1793539 w 3314700"/>
              <a:gd name="connsiteY2" fmla="*/ 2352645 h 2476474"/>
              <a:gd name="connsiteX3" fmla="*/ 3314700 w 3314700"/>
              <a:gd name="connsiteY3" fmla="*/ 2352645 h 2476474"/>
              <a:gd name="connsiteX0" fmla="*/ 0 w 3314700"/>
              <a:gd name="connsiteY0" fmla="*/ 2352693 h 2419310"/>
              <a:gd name="connsiteX1" fmla="*/ 1019144 w 3314700"/>
              <a:gd name="connsiteY1" fmla="*/ 66653 h 2419310"/>
              <a:gd name="connsiteX2" fmla="*/ 1793539 w 3314700"/>
              <a:gd name="connsiteY2" fmla="*/ 2352645 h 2419310"/>
              <a:gd name="connsiteX3" fmla="*/ 3314700 w 3314700"/>
              <a:gd name="connsiteY3" fmla="*/ 2352645 h 2419310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1995527 h 2062144"/>
              <a:gd name="connsiteX1" fmla="*/ 1184860 w 3314700"/>
              <a:gd name="connsiteY1" fmla="*/ 66653 h 2062144"/>
              <a:gd name="connsiteX2" fmla="*/ 1793539 w 3314700"/>
              <a:gd name="connsiteY2" fmla="*/ 1995479 h 2062144"/>
              <a:gd name="connsiteX3" fmla="*/ 3314700 w 3314700"/>
              <a:gd name="connsiteY3" fmla="*/ 1995479 h 2062144"/>
              <a:gd name="connsiteX0" fmla="*/ 0 w 3314700"/>
              <a:gd name="connsiteY0" fmla="*/ 2026500 h 2093117"/>
              <a:gd name="connsiteX1" fmla="*/ 461302 w 3314700"/>
              <a:gd name="connsiteY1" fmla="*/ 1440697 h 2093117"/>
              <a:gd name="connsiteX2" fmla="*/ 1184860 w 3314700"/>
              <a:gd name="connsiteY2" fmla="*/ 97626 h 2093117"/>
              <a:gd name="connsiteX3" fmla="*/ 1793539 w 3314700"/>
              <a:gd name="connsiteY3" fmla="*/ 2026452 h 2093117"/>
              <a:gd name="connsiteX4" fmla="*/ 3314700 w 3314700"/>
              <a:gd name="connsiteY4" fmla="*/ 2026452 h 2093117"/>
              <a:gd name="connsiteX0" fmla="*/ 0 w 3314700"/>
              <a:gd name="connsiteY0" fmla="*/ 2026500 h 2262218"/>
              <a:gd name="connsiteX1" fmla="*/ 668452 w 3314700"/>
              <a:gd name="connsiteY1" fmla="*/ 1940739 h 2262218"/>
              <a:gd name="connsiteX2" fmla="*/ 1184860 w 3314700"/>
              <a:gd name="connsiteY2" fmla="*/ 97626 h 2262218"/>
              <a:gd name="connsiteX3" fmla="*/ 1793539 w 3314700"/>
              <a:gd name="connsiteY3" fmla="*/ 2026452 h 2262218"/>
              <a:gd name="connsiteX4" fmla="*/ 3314700 w 3314700"/>
              <a:gd name="connsiteY4" fmla="*/ 2026452 h 2262218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026500 h 2124091"/>
              <a:gd name="connsiteX1" fmla="*/ 668452 w 3314700"/>
              <a:gd name="connsiteY1" fmla="*/ 1940739 h 2124091"/>
              <a:gd name="connsiteX2" fmla="*/ 1184860 w 3314700"/>
              <a:gd name="connsiteY2" fmla="*/ 97626 h 2124091"/>
              <a:gd name="connsiteX3" fmla="*/ 1793539 w 3314700"/>
              <a:gd name="connsiteY3" fmla="*/ 2026452 h 2124091"/>
              <a:gd name="connsiteX4" fmla="*/ 3314700 w 3314700"/>
              <a:gd name="connsiteY4" fmla="*/ 2026452 h 2124091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214577"/>
              <a:gd name="connsiteX1" fmla="*/ 668452 w 3314700"/>
              <a:gd name="connsiteY1" fmla="*/ 2031225 h 2214577"/>
              <a:gd name="connsiteX2" fmla="*/ 1184860 w 3314700"/>
              <a:gd name="connsiteY2" fmla="*/ 188112 h 2214577"/>
              <a:gd name="connsiteX3" fmla="*/ 1793539 w 3314700"/>
              <a:gd name="connsiteY3" fmla="*/ 2116938 h 2214577"/>
              <a:gd name="connsiteX4" fmla="*/ 3314700 w 3314700"/>
              <a:gd name="connsiteY4" fmla="*/ 2116938 h 2214577"/>
              <a:gd name="connsiteX0" fmla="*/ 0 w 3314700"/>
              <a:gd name="connsiteY0" fmla="*/ 2116986 h 2183603"/>
              <a:gd name="connsiteX1" fmla="*/ 668452 w 3314700"/>
              <a:gd name="connsiteY1" fmla="*/ 2031225 h 2183603"/>
              <a:gd name="connsiteX2" fmla="*/ 1184860 w 3314700"/>
              <a:gd name="connsiteY2" fmla="*/ 188112 h 2183603"/>
              <a:gd name="connsiteX3" fmla="*/ 1793539 w 3314700"/>
              <a:gd name="connsiteY3" fmla="*/ 2116938 h 2183603"/>
              <a:gd name="connsiteX4" fmla="*/ 3314700 w 3314700"/>
              <a:gd name="connsiteY4" fmla="*/ 2116938 h 2183603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14700"/>
              <a:gd name="connsiteY0" fmla="*/ 2116986 h 2343138"/>
              <a:gd name="connsiteX1" fmla="*/ 668452 w 3314700"/>
              <a:gd name="connsiteY1" fmla="*/ 2031225 h 2343138"/>
              <a:gd name="connsiteX2" fmla="*/ 1184860 w 3314700"/>
              <a:gd name="connsiteY2" fmla="*/ 188112 h 2343138"/>
              <a:gd name="connsiteX3" fmla="*/ 1793539 w 3314700"/>
              <a:gd name="connsiteY3" fmla="*/ 2116938 h 2343138"/>
              <a:gd name="connsiteX4" fmla="*/ 3314700 w 3314700"/>
              <a:gd name="connsiteY4" fmla="*/ 2116938 h 2343138"/>
              <a:gd name="connsiteX0" fmla="*/ 0 w 3352718"/>
              <a:gd name="connsiteY0" fmla="*/ 97686 h 2343138"/>
              <a:gd name="connsiteX1" fmla="*/ 706470 w 3352718"/>
              <a:gd name="connsiteY1" fmla="*/ 2031225 h 2343138"/>
              <a:gd name="connsiteX2" fmla="*/ 1222878 w 3352718"/>
              <a:gd name="connsiteY2" fmla="*/ 188112 h 2343138"/>
              <a:gd name="connsiteX3" fmla="*/ 1831557 w 3352718"/>
              <a:gd name="connsiteY3" fmla="*/ 2116938 h 2343138"/>
              <a:gd name="connsiteX4" fmla="*/ 3352718 w 3352718"/>
              <a:gd name="connsiteY4" fmla="*/ 2116938 h 2343138"/>
              <a:gd name="connsiteX0" fmla="*/ 0 w 3352718"/>
              <a:gd name="connsiteY0" fmla="*/ 97686 h 2183603"/>
              <a:gd name="connsiteX1" fmla="*/ 407080 w 3352718"/>
              <a:gd name="connsiteY1" fmla="*/ 1154925 h 2183603"/>
              <a:gd name="connsiteX2" fmla="*/ 1222878 w 3352718"/>
              <a:gd name="connsiteY2" fmla="*/ 188112 h 2183603"/>
              <a:gd name="connsiteX3" fmla="*/ 1831557 w 3352718"/>
              <a:gd name="connsiteY3" fmla="*/ 2116938 h 2183603"/>
              <a:gd name="connsiteX4" fmla="*/ 3352718 w 3352718"/>
              <a:gd name="connsiteY4" fmla="*/ 2116938 h 2183603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4 h 2183551"/>
              <a:gd name="connsiteX1" fmla="*/ 407080 w 3352718"/>
              <a:gd name="connsiteY1" fmla="*/ 1154873 h 2183551"/>
              <a:gd name="connsiteX2" fmla="*/ 818939 w 3352718"/>
              <a:gd name="connsiteY2" fmla="*/ 397610 h 2183551"/>
              <a:gd name="connsiteX3" fmla="*/ 1831557 w 3352718"/>
              <a:gd name="connsiteY3" fmla="*/ 2116886 h 2183551"/>
              <a:gd name="connsiteX4" fmla="*/ 3352718 w 3352718"/>
              <a:gd name="connsiteY4" fmla="*/ 2116886 h 2183551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97632 h 2183549"/>
              <a:gd name="connsiteX1" fmla="*/ 407080 w 3352718"/>
              <a:gd name="connsiteY1" fmla="*/ 1154871 h 2183549"/>
              <a:gd name="connsiteX2" fmla="*/ 818939 w 3352718"/>
              <a:gd name="connsiteY2" fmla="*/ 397608 h 2183549"/>
              <a:gd name="connsiteX3" fmla="*/ 1831557 w 3352718"/>
              <a:gd name="connsiteY3" fmla="*/ 2116884 h 2183549"/>
              <a:gd name="connsiteX4" fmla="*/ 3352718 w 3352718"/>
              <a:gd name="connsiteY4" fmla="*/ 2116884 h 2183549"/>
              <a:gd name="connsiteX0" fmla="*/ 0 w 3352718"/>
              <a:gd name="connsiteY0" fmla="*/ 59530 h 2145447"/>
              <a:gd name="connsiteX1" fmla="*/ 407080 w 3352718"/>
              <a:gd name="connsiteY1" fmla="*/ 1116769 h 2145447"/>
              <a:gd name="connsiteX2" fmla="*/ 818939 w 3352718"/>
              <a:gd name="connsiteY2" fmla="*/ 359506 h 2145447"/>
              <a:gd name="connsiteX3" fmla="*/ 1831557 w 3352718"/>
              <a:gd name="connsiteY3" fmla="*/ 2078782 h 2145447"/>
              <a:gd name="connsiteX4" fmla="*/ 3352718 w 3352718"/>
              <a:gd name="connsiteY4" fmla="*/ 2078782 h 2145447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352718"/>
              <a:gd name="connsiteY0" fmla="*/ 59530 h 2078782"/>
              <a:gd name="connsiteX1" fmla="*/ 407080 w 3352718"/>
              <a:gd name="connsiteY1" fmla="*/ 1116769 h 2078782"/>
              <a:gd name="connsiteX2" fmla="*/ 818939 w 3352718"/>
              <a:gd name="connsiteY2" fmla="*/ 359506 h 2078782"/>
              <a:gd name="connsiteX3" fmla="*/ 1997885 w 3352718"/>
              <a:gd name="connsiteY3" fmla="*/ 535732 h 2078782"/>
              <a:gd name="connsiteX4" fmla="*/ 3352718 w 3352718"/>
              <a:gd name="connsiteY4" fmla="*/ 2078782 h 20787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59530 h 2154982"/>
              <a:gd name="connsiteX1" fmla="*/ 407080 w 3115107"/>
              <a:gd name="connsiteY1" fmla="*/ 1116769 h 2154982"/>
              <a:gd name="connsiteX2" fmla="*/ 818939 w 3115107"/>
              <a:gd name="connsiteY2" fmla="*/ 359506 h 2154982"/>
              <a:gd name="connsiteX3" fmla="*/ 1997885 w 3115107"/>
              <a:gd name="connsiteY3" fmla="*/ 535732 h 2154982"/>
              <a:gd name="connsiteX4" fmla="*/ 3115107 w 3115107"/>
              <a:gd name="connsiteY4" fmla="*/ 2154982 h 2154982"/>
              <a:gd name="connsiteX0" fmla="*/ 0 w 3115107"/>
              <a:gd name="connsiteY0" fmla="*/ 1926477 h 1926477"/>
              <a:gd name="connsiteX1" fmla="*/ 407080 w 3115107"/>
              <a:gd name="connsiteY1" fmla="*/ 840600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0 w 3115107"/>
              <a:gd name="connsiteY0" fmla="*/ 1926477 h 1926477"/>
              <a:gd name="connsiteX1" fmla="*/ 407080 w 3115107"/>
              <a:gd name="connsiteY1" fmla="*/ 1626394 h 1926477"/>
              <a:gd name="connsiteX2" fmla="*/ 818939 w 3115107"/>
              <a:gd name="connsiteY2" fmla="*/ 83337 h 1926477"/>
              <a:gd name="connsiteX3" fmla="*/ 1997885 w 3115107"/>
              <a:gd name="connsiteY3" fmla="*/ 259563 h 1926477"/>
              <a:gd name="connsiteX4" fmla="*/ 3115107 w 3115107"/>
              <a:gd name="connsiteY4" fmla="*/ 1878813 h 1926477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2259"/>
              <a:gd name="connsiteX1" fmla="*/ 67847 w 3217791"/>
              <a:gd name="connsiteY1" fmla="*/ 1880430 h 1932259"/>
              <a:gd name="connsiteX2" fmla="*/ 509764 w 3217791"/>
              <a:gd name="connsiteY2" fmla="*/ 1626394 h 1932259"/>
              <a:gd name="connsiteX3" fmla="*/ 921623 w 3217791"/>
              <a:gd name="connsiteY3" fmla="*/ 83337 h 1932259"/>
              <a:gd name="connsiteX4" fmla="*/ 2100569 w 3217791"/>
              <a:gd name="connsiteY4" fmla="*/ 259563 h 1932259"/>
              <a:gd name="connsiteX5" fmla="*/ 3217791 w 3217791"/>
              <a:gd name="connsiteY5" fmla="*/ 1878813 h 1932259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1926477 h 1930444"/>
              <a:gd name="connsiteX1" fmla="*/ 67847 w 3217791"/>
              <a:gd name="connsiteY1" fmla="*/ 1880430 h 1930444"/>
              <a:gd name="connsiteX2" fmla="*/ 509764 w 3217791"/>
              <a:gd name="connsiteY2" fmla="*/ 1626394 h 1930444"/>
              <a:gd name="connsiteX3" fmla="*/ 921623 w 3217791"/>
              <a:gd name="connsiteY3" fmla="*/ 83337 h 1930444"/>
              <a:gd name="connsiteX4" fmla="*/ 2100569 w 3217791"/>
              <a:gd name="connsiteY4" fmla="*/ 259563 h 1930444"/>
              <a:gd name="connsiteX5" fmla="*/ 3217791 w 3217791"/>
              <a:gd name="connsiteY5" fmla="*/ 1878813 h 1930444"/>
              <a:gd name="connsiteX0" fmla="*/ 102684 w 3217791"/>
              <a:gd name="connsiteY0" fmla="*/ 2783757 h 2787724"/>
              <a:gd name="connsiteX1" fmla="*/ 67847 w 3217791"/>
              <a:gd name="connsiteY1" fmla="*/ 2737710 h 2787724"/>
              <a:gd name="connsiteX2" fmla="*/ 509764 w 3217791"/>
              <a:gd name="connsiteY2" fmla="*/ 2483674 h 2787724"/>
              <a:gd name="connsiteX3" fmla="*/ 1705730 w 3217791"/>
              <a:gd name="connsiteY3" fmla="*/ 83337 h 2787724"/>
              <a:gd name="connsiteX4" fmla="*/ 2100569 w 3217791"/>
              <a:gd name="connsiteY4" fmla="*/ 1116843 h 2787724"/>
              <a:gd name="connsiteX5" fmla="*/ 3217791 w 3217791"/>
              <a:gd name="connsiteY5" fmla="*/ 2736093 h 2787724"/>
              <a:gd name="connsiteX0" fmla="*/ 102684 w 3217791"/>
              <a:gd name="connsiteY0" fmla="*/ 2926657 h 2930624"/>
              <a:gd name="connsiteX1" fmla="*/ 67847 w 3217791"/>
              <a:gd name="connsiteY1" fmla="*/ 2880610 h 2930624"/>
              <a:gd name="connsiteX2" fmla="*/ 509764 w 3217791"/>
              <a:gd name="connsiteY2" fmla="*/ 2626574 h 2930624"/>
              <a:gd name="connsiteX3" fmla="*/ 1741356 w 3217791"/>
              <a:gd name="connsiteY3" fmla="*/ 83337 h 2930624"/>
              <a:gd name="connsiteX4" fmla="*/ 2100569 w 3217791"/>
              <a:gd name="connsiteY4" fmla="*/ 1259743 h 2930624"/>
              <a:gd name="connsiteX5" fmla="*/ 3217791 w 3217791"/>
              <a:gd name="connsiteY5" fmla="*/ 2878993 h 2930624"/>
              <a:gd name="connsiteX0" fmla="*/ 102684 w 3217791"/>
              <a:gd name="connsiteY0" fmla="*/ 2843320 h 2847287"/>
              <a:gd name="connsiteX1" fmla="*/ 67847 w 3217791"/>
              <a:gd name="connsiteY1" fmla="*/ 2797273 h 2847287"/>
              <a:gd name="connsiteX2" fmla="*/ 509764 w 3217791"/>
              <a:gd name="connsiteY2" fmla="*/ 2543237 h 2847287"/>
              <a:gd name="connsiteX3" fmla="*/ 1741356 w 3217791"/>
              <a:gd name="connsiteY3" fmla="*/ 0 h 2847287"/>
              <a:gd name="connsiteX4" fmla="*/ 2100569 w 3217791"/>
              <a:gd name="connsiteY4" fmla="*/ 1176406 h 2847287"/>
              <a:gd name="connsiteX5" fmla="*/ 3217791 w 3217791"/>
              <a:gd name="connsiteY5" fmla="*/ 2795656 h 2847287"/>
              <a:gd name="connsiteX0" fmla="*/ 102684 w 3217791"/>
              <a:gd name="connsiteY0" fmla="*/ 2932204 h 2936171"/>
              <a:gd name="connsiteX1" fmla="*/ 67847 w 3217791"/>
              <a:gd name="connsiteY1" fmla="*/ 2886157 h 2936171"/>
              <a:gd name="connsiteX2" fmla="*/ 509764 w 3217791"/>
              <a:gd name="connsiteY2" fmla="*/ 2632121 h 2936171"/>
              <a:gd name="connsiteX3" fmla="*/ 1741356 w 3217791"/>
              <a:gd name="connsiteY3" fmla="*/ 88884 h 2936171"/>
              <a:gd name="connsiteX4" fmla="*/ 2100569 w 3217791"/>
              <a:gd name="connsiteY4" fmla="*/ 1265290 h 2936171"/>
              <a:gd name="connsiteX5" fmla="*/ 3217791 w 3217791"/>
              <a:gd name="connsiteY5" fmla="*/ 2884540 h 2936171"/>
              <a:gd name="connsiteX0" fmla="*/ 102684 w 3217791"/>
              <a:gd name="connsiteY0" fmla="*/ 3105219 h 3109186"/>
              <a:gd name="connsiteX1" fmla="*/ 67847 w 3217791"/>
              <a:gd name="connsiteY1" fmla="*/ 3059172 h 3109186"/>
              <a:gd name="connsiteX2" fmla="*/ 509764 w 3217791"/>
              <a:gd name="connsiteY2" fmla="*/ 2805136 h 3109186"/>
              <a:gd name="connsiteX3" fmla="*/ 1741356 w 3217791"/>
              <a:gd name="connsiteY3" fmla="*/ 261899 h 3109186"/>
              <a:gd name="connsiteX4" fmla="*/ 2207479 w 3217791"/>
              <a:gd name="connsiteY4" fmla="*/ 80959 h 3109186"/>
              <a:gd name="connsiteX5" fmla="*/ 3217791 w 3217791"/>
              <a:gd name="connsiteY5" fmla="*/ 3057555 h 3109186"/>
              <a:gd name="connsiteX0" fmla="*/ 102684 w 3217791"/>
              <a:gd name="connsiteY0" fmla="*/ 3024260 h 3028227"/>
              <a:gd name="connsiteX1" fmla="*/ 67847 w 3217791"/>
              <a:gd name="connsiteY1" fmla="*/ 2978213 h 3028227"/>
              <a:gd name="connsiteX2" fmla="*/ 509764 w 3217791"/>
              <a:gd name="connsiteY2" fmla="*/ 2724177 h 3028227"/>
              <a:gd name="connsiteX3" fmla="*/ 1741356 w 3217791"/>
              <a:gd name="connsiteY3" fmla="*/ 180940 h 3028227"/>
              <a:gd name="connsiteX4" fmla="*/ 2207479 w 3217791"/>
              <a:gd name="connsiteY4" fmla="*/ 0 h 3028227"/>
              <a:gd name="connsiteX5" fmla="*/ 3217791 w 3217791"/>
              <a:gd name="connsiteY5" fmla="*/ 2976596 h 3028227"/>
              <a:gd name="connsiteX0" fmla="*/ 102684 w 2932640"/>
              <a:gd name="connsiteY0" fmla="*/ 3195736 h 3199703"/>
              <a:gd name="connsiteX1" fmla="*/ 67847 w 2932640"/>
              <a:gd name="connsiteY1" fmla="*/ 3149689 h 3199703"/>
              <a:gd name="connsiteX2" fmla="*/ 509764 w 2932640"/>
              <a:gd name="connsiteY2" fmla="*/ 2895653 h 3199703"/>
              <a:gd name="connsiteX3" fmla="*/ 1741356 w 2932640"/>
              <a:gd name="connsiteY3" fmla="*/ 352416 h 3199703"/>
              <a:gd name="connsiteX4" fmla="*/ 2207479 w 2932640"/>
              <a:gd name="connsiteY4" fmla="*/ 171476 h 3199703"/>
              <a:gd name="connsiteX5" fmla="*/ 2932640 w 2932640"/>
              <a:gd name="connsiteY5" fmla="*/ 76214 h 3199703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102684 w 2932640"/>
              <a:gd name="connsiteY0" fmla="*/ 3119522 h 3123489"/>
              <a:gd name="connsiteX1" fmla="*/ 67847 w 2932640"/>
              <a:gd name="connsiteY1" fmla="*/ 3073475 h 3123489"/>
              <a:gd name="connsiteX2" fmla="*/ 509764 w 2932640"/>
              <a:gd name="connsiteY2" fmla="*/ 2819439 h 3123489"/>
              <a:gd name="connsiteX3" fmla="*/ 1741356 w 2932640"/>
              <a:gd name="connsiteY3" fmla="*/ 276202 h 3123489"/>
              <a:gd name="connsiteX4" fmla="*/ 2207479 w 2932640"/>
              <a:gd name="connsiteY4" fmla="*/ 95262 h 3123489"/>
              <a:gd name="connsiteX5" fmla="*/ 2932640 w 2932640"/>
              <a:gd name="connsiteY5" fmla="*/ 0 h 3123489"/>
              <a:gd name="connsiteX0" fmla="*/ 0 w 2864793"/>
              <a:gd name="connsiteY0" fmla="*/ 3073475 h 3073475"/>
              <a:gd name="connsiteX1" fmla="*/ 441917 w 2864793"/>
              <a:gd name="connsiteY1" fmla="*/ 2819439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1673509 w 2864793"/>
              <a:gd name="connsiteY2" fmla="*/ 276202 h 3073475"/>
              <a:gd name="connsiteX3" fmla="*/ 2139632 w 2864793"/>
              <a:gd name="connsiteY3" fmla="*/ 95262 h 3073475"/>
              <a:gd name="connsiteX4" fmla="*/ 2864793 w 2864793"/>
              <a:gd name="connsiteY4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674610 w 2864793"/>
              <a:gd name="connsiteY2" fmla="*/ 2355843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64793"/>
              <a:gd name="connsiteY0" fmla="*/ 3073475 h 3073475"/>
              <a:gd name="connsiteX1" fmla="*/ 483391 w 2864793"/>
              <a:gd name="connsiteY1" fmla="*/ 2783813 h 3073475"/>
              <a:gd name="connsiteX2" fmla="*/ 582783 w 2864793"/>
              <a:gd name="connsiteY2" fmla="*/ 2472914 h 3073475"/>
              <a:gd name="connsiteX3" fmla="*/ 1673509 w 2864793"/>
              <a:gd name="connsiteY3" fmla="*/ 276202 h 3073475"/>
              <a:gd name="connsiteX4" fmla="*/ 2139632 w 2864793"/>
              <a:gd name="connsiteY4" fmla="*/ 95262 h 3073475"/>
              <a:gd name="connsiteX5" fmla="*/ 2864793 w 2864793"/>
              <a:gd name="connsiteY5" fmla="*/ 0 h 3073475"/>
              <a:gd name="connsiteX0" fmla="*/ 0 w 2883802"/>
              <a:gd name="connsiteY0" fmla="*/ 3025850 h 3025850"/>
              <a:gd name="connsiteX1" fmla="*/ 502400 w 2883802"/>
              <a:gd name="connsiteY1" fmla="*/ 2783813 h 3025850"/>
              <a:gd name="connsiteX2" fmla="*/ 601792 w 2883802"/>
              <a:gd name="connsiteY2" fmla="*/ 2472914 h 3025850"/>
              <a:gd name="connsiteX3" fmla="*/ 1692518 w 2883802"/>
              <a:gd name="connsiteY3" fmla="*/ 276202 h 3025850"/>
              <a:gd name="connsiteX4" fmla="*/ 2158641 w 2883802"/>
              <a:gd name="connsiteY4" fmla="*/ 95262 h 3025850"/>
              <a:gd name="connsiteX5" fmla="*/ 2883802 w 2883802"/>
              <a:gd name="connsiteY5" fmla="*/ 0 h 3025850"/>
              <a:gd name="connsiteX0" fmla="*/ 0 w 2883802"/>
              <a:gd name="connsiteY0" fmla="*/ 3025850 h 3055485"/>
              <a:gd name="connsiteX1" fmla="*/ 540418 w 2883802"/>
              <a:gd name="connsiteY1" fmla="*/ 2936213 h 3055485"/>
              <a:gd name="connsiteX2" fmla="*/ 601792 w 2883802"/>
              <a:gd name="connsiteY2" fmla="*/ 2472914 h 3055485"/>
              <a:gd name="connsiteX3" fmla="*/ 1692518 w 2883802"/>
              <a:gd name="connsiteY3" fmla="*/ 276202 h 3055485"/>
              <a:gd name="connsiteX4" fmla="*/ 2158641 w 2883802"/>
              <a:gd name="connsiteY4" fmla="*/ 95262 h 3055485"/>
              <a:gd name="connsiteX5" fmla="*/ 2883802 w 2883802"/>
              <a:gd name="connsiteY5" fmla="*/ 0 h 3055485"/>
              <a:gd name="connsiteX0" fmla="*/ 0 w 2883802"/>
              <a:gd name="connsiteY0" fmla="*/ 3025850 h 3055485"/>
              <a:gd name="connsiteX1" fmla="*/ 540418 w 2883802"/>
              <a:gd name="connsiteY1" fmla="*/ 2936213 h 3055485"/>
              <a:gd name="connsiteX2" fmla="*/ 929696 w 2883802"/>
              <a:gd name="connsiteY2" fmla="*/ 1091789 h 3055485"/>
              <a:gd name="connsiteX3" fmla="*/ 1692518 w 2883802"/>
              <a:gd name="connsiteY3" fmla="*/ 276202 h 3055485"/>
              <a:gd name="connsiteX4" fmla="*/ 2158641 w 2883802"/>
              <a:gd name="connsiteY4" fmla="*/ 95262 h 3055485"/>
              <a:gd name="connsiteX5" fmla="*/ 2883802 w 2883802"/>
              <a:gd name="connsiteY5" fmla="*/ 0 h 3055485"/>
              <a:gd name="connsiteX0" fmla="*/ 0 w 2883802"/>
              <a:gd name="connsiteY0" fmla="*/ 3025850 h 3055485"/>
              <a:gd name="connsiteX1" fmla="*/ 540418 w 2883802"/>
              <a:gd name="connsiteY1" fmla="*/ 2936213 h 3055485"/>
              <a:gd name="connsiteX2" fmla="*/ 929696 w 2883802"/>
              <a:gd name="connsiteY2" fmla="*/ 1091789 h 3055485"/>
              <a:gd name="connsiteX3" fmla="*/ 1692518 w 2883802"/>
              <a:gd name="connsiteY3" fmla="*/ 276202 h 3055485"/>
              <a:gd name="connsiteX4" fmla="*/ 2253685 w 2883802"/>
              <a:gd name="connsiteY4" fmla="*/ 381012 h 3055485"/>
              <a:gd name="connsiteX5" fmla="*/ 2883802 w 2883802"/>
              <a:gd name="connsiteY5" fmla="*/ 0 h 3055485"/>
              <a:gd name="connsiteX0" fmla="*/ 0 w 2964590"/>
              <a:gd name="connsiteY0" fmla="*/ 2838532 h 2868167"/>
              <a:gd name="connsiteX1" fmla="*/ 540418 w 2964590"/>
              <a:gd name="connsiteY1" fmla="*/ 2748895 h 2868167"/>
              <a:gd name="connsiteX2" fmla="*/ 929696 w 2964590"/>
              <a:gd name="connsiteY2" fmla="*/ 904471 h 2868167"/>
              <a:gd name="connsiteX3" fmla="*/ 1692518 w 2964590"/>
              <a:gd name="connsiteY3" fmla="*/ 88884 h 2868167"/>
              <a:gd name="connsiteX4" fmla="*/ 2253685 w 2964590"/>
              <a:gd name="connsiteY4" fmla="*/ 193694 h 2868167"/>
              <a:gd name="connsiteX5" fmla="*/ 2964590 w 2964590"/>
              <a:gd name="connsiteY5" fmla="*/ 165107 h 2868167"/>
              <a:gd name="connsiteX0" fmla="*/ 0 w 2964590"/>
              <a:gd name="connsiteY0" fmla="*/ 2698825 h 2728460"/>
              <a:gd name="connsiteX1" fmla="*/ 540418 w 2964590"/>
              <a:gd name="connsiteY1" fmla="*/ 2609188 h 2728460"/>
              <a:gd name="connsiteX2" fmla="*/ 929696 w 2964590"/>
              <a:gd name="connsiteY2" fmla="*/ 764764 h 2728460"/>
              <a:gd name="connsiteX3" fmla="*/ 2253685 w 2964590"/>
              <a:gd name="connsiteY3" fmla="*/ 53987 h 2728460"/>
              <a:gd name="connsiteX4" fmla="*/ 2964590 w 2964590"/>
              <a:gd name="connsiteY4" fmla="*/ 25400 h 2728460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780856"/>
              <a:gd name="connsiteX1" fmla="*/ 540418 w 2964590"/>
              <a:gd name="connsiteY1" fmla="*/ 2661584 h 2780856"/>
              <a:gd name="connsiteX2" fmla="*/ 929696 w 2964590"/>
              <a:gd name="connsiteY2" fmla="*/ 817160 h 2780856"/>
              <a:gd name="connsiteX3" fmla="*/ 2253685 w 2964590"/>
              <a:gd name="connsiteY3" fmla="*/ 106383 h 2780856"/>
              <a:gd name="connsiteX4" fmla="*/ 2964590 w 2964590"/>
              <a:gd name="connsiteY4" fmla="*/ 77796 h 2780856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929696 w 2964590"/>
              <a:gd name="connsiteY2" fmla="*/ 817160 h 2823701"/>
              <a:gd name="connsiteX3" fmla="*/ 1177936 w 2964590"/>
              <a:gd name="connsiteY3" fmla="*/ 839444 h 2823701"/>
              <a:gd name="connsiteX4" fmla="*/ 2253685 w 2964590"/>
              <a:gd name="connsiteY4" fmla="*/ 106383 h 2823701"/>
              <a:gd name="connsiteX5" fmla="*/ 2964590 w 2964590"/>
              <a:gd name="connsiteY5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1177936 w 2964590"/>
              <a:gd name="connsiteY2" fmla="*/ 839444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540418 w 2964590"/>
              <a:gd name="connsiteY1" fmla="*/ 2661584 h 2823701"/>
              <a:gd name="connsiteX2" fmla="*/ 1177936 w 2964590"/>
              <a:gd name="connsiteY2" fmla="*/ 839444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823701"/>
              <a:gd name="connsiteX1" fmla="*/ 751502 w 2964590"/>
              <a:gd name="connsiteY1" fmla="*/ 2661584 h 2823701"/>
              <a:gd name="connsiteX2" fmla="*/ 1177936 w 2964590"/>
              <a:gd name="connsiteY2" fmla="*/ 839444 h 2823701"/>
              <a:gd name="connsiteX3" fmla="*/ 2253685 w 2964590"/>
              <a:gd name="connsiteY3" fmla="*/ 106383 h 2823701"/>
              <a:gd name="connsiteX4" fmla="*/ 2964590 w 2964590"/>
              <a:gd name="connsiteY4" fmla="*/ 77796 h 2823701"/>
              <a:gd name="connsiteX0" fmla="*/ 0 w 2964590"/>
              <a:gd name="connsiteY0" fmla="*/ 2751221 h 2751221"/>
              <a:gd name="connsiteX1" fmla="*/ 751502 w 2964590"/>
              <a:gd name="connsiteY1" fmla="*/ 2661584 h 2751221"/>
              <a:gd name="connsiteX2" fmla="*/ 1177936 w 2964590"/>
              <a:gd name="connsiteY2" fmla="*/ 839444 h 2751221"/>
              <a:gd name="connsiteX3" fmla="*/ 2253685 w 2964590"/>
              <a:gd name="connsiteY3" fmla="*/ 106383 h 2751221"/>
              <a:gd name="connsiteX4" fmla="*/ 2964590 w 2964590"/>
              <a:gd name="connsiteY4" fmla="*/ 77796 h 2751221"/>
              <a:gd name="connsiteX0" fmla="*/ 0 w 2964590"/>
              <a:gd name="connsiteY0" fmla="*/ 2751221 h 2751221"/>
              <a:gd name="connsiteX1" fmla="*/ 751502 w 2964590"/>
              <a:gd name="connsiteY1" fmla="*/ 2661584 h 2751221"/>
              <a:gd name="connsiteX2" fmla="*/ 1177936 w 2964590"/>
              <a:gd name="connsiteY2" fmla="*/ 839444 h 2751221"/>
              <a:gd name="connsiteX3" fmla="*/ 2253685 w 2964590"/>
              <a:gd name="connsiteY3" fmla="*/ 106383 h 2751221"/>
              <a:gd name="connsiteX4" fmla="*/ 2964590 w 2964590"/>
              <a:gd name="connsiteY4" fmla="*/ 77796 h 2751221"/>
              <a:gd name="connsiteX0" fmla="*/ 0 w 2964590"/>
              <a:gd name="connsiteY0" fmla="*/ 2751221 h 2814694"/>
              <a:gd name="connsiteX1" fmla="*/ 751502 w 2964590"/>
              <a:gd name="connsiteY1" fmla="*/ 2661584 h 2814694"/>
              <a:gd name="connsiteX2" fmla="*/ 1177936 w 2964590"/>
              <a:gd name="connsiteY2" fmla="*/ 839444 h 2814694"/>
              <a:gd name="connsiteX3" fmla="*/ 2253685 w 2964590"/>
              <a:gd name="connsiteY3" fmla="*/ 106383 h 2814694"/>
              <a:gd name="connsiteX4" fmla="*/ 2964590 w 2964590"/>
              <a:gd name="connsiteY4" fmla="*/ 77796 h 2814694"/>
              <a:gd name="connsiteX0" fmla="*/ 0 w 2964590"/>
              <a:gd name="connsiteY0" fmla="*/ 2751221 h 2787398"/>
              <a:gd name="connsiteX1" fmla="*/ 724266 w 2964590"/>
              <a:gd name="connsiteY1" fmla="*/ 2634288 h 2787398"/>
              <a:gd name="connsiteX2" fmla="*/ 1177936 w 2964590"/>
              <a:gd name="connsiteY2" fmla="*/ 839444 h 2787398"/>
              <a:gd name="connsiteX3" fmla="*/ 2253685 w 2964590"/>
              <a:gd name="connsiteY3" fmla="*/ 106383 h 2787398"/>
              <a:gd name="connsiteX4" fmla="*/ 2964590 w 2964590"/>
              <a:gd name="connsiteY4" fmla="*/ 77796 h 2787398"/>
              <a:gd name="connsiteX0" fmla="*/ 0 w 2964590"/>
              <a:gd name="connsiteY0" fmla="*/ 2751221 h 2787398"/>
              <a:gd name="connsiteX1" fmla="*/ 724266 w 2964590"/>
              <a:gd name="connsiteY1" fmla="*/ 2634288 h 2787398"/>
              <a:gd name="connsiteX2" fmla="*/ 1177936 w 2964590"/>
              <a:gd name="connsiteY2" fmla="*/ 839444 h 2787398"/>
              <a:gd name="connsiteX3" fmla="*/ 2253685 w 2964590"/>
              <a:gd name="connsiteY3" fmla="*/ 106383 h 2787398"/>
              <a:gd name="connsiteX4" fmla="*/ 2964590 w 2964590"/>
              <a:gd name="connsiteY4" fmla="*/ 77796 h 2787398"/>
              <a:gd name="connsiteX0" fmla="*/ 0 w 2964590"/>
              <a:gd name="connsiteY0" fmla="*/ 2751221 h 2787398"/>
              <a:gd name="connsiteX1" fmla="*/ 724266 w 2964590"/>
              <a:gd name="connsiteY1" fmla="*/ 2634288 h 2787398"/>
              <a:gd name="connsiteX2" fmla="*/ 1177936 w 2964590"/>
              <a:gd name="connsiteY2" fmla="*/ 839444 h 2787398"/>
              <a:gd name="connsiteX3" fmla="*/ 2253685 w 2964590"/>
              <a:gd name="connsiteY3" fmla="*/ 106383 h 2787398"/>
              <a:gd name="connsiteX4" fmla="*/ 2964590 w 2964590"/>
              <a:gd name="connsiteY4" fmla="*/ 77796 h 2787398"/>
              <a:gd name="connsiteX0" fmla="*/ 0 w 2964590"/>
              <a:gd name="connsiteY0" fmla="*/ 2751221 h 2787398"/>
              <a:gd name="connsiteX1" fmla="*/ 724266 w 2964590"/>
              <a:gd name="connsiteY1" fmla="*/ 2634288 h 2787398"/>
              <a:gd name="connsiteX2" fmla="*/ 1177936 w 2964590"/>
              <a:gd name="connsiteY2" fmla="*/ 839444 h 2787398"/>
              <a:gd name="connsiteX3" fmla="*/ 2574447 w 2964590"/>
              <a:gd name="connsiteY3" fmla="*/ 2606689 h 2787398"/>
              <a:gd name="connsiteX4" fmla="*/ 2964590 w 2964590"/>
              <a:gd name="connsiteY4" fmla="*/ 77796 h 2787398"/>
              <a:gd name="connsiteX0" fmla="*/ 0 w 2871518"/>
              <a:gd name="connsiteY0" fmla="*/ 2030240 h 2066417"/>
              <a:gd name="connsiteX1" fmla="*/ 724266 w 2871518"/>
              <a:gd name="connsiteY1" fmla="*/ 1913307 h 2066417"/>
              <a:gd name="connsiteX2" fmla="*/ 1177936 w 2871518"/>
              <a:gd name="connsiteY2" fmla="*/ 118463 h 2066417"/>
              <a:gd name="connsiteX3" fmla="*/ 2574447 w 2871518"/>
              <a:gd name="connsiteY3" fmla="*/ 1885708 h 2066417"/>
              <a:gd name="connsiteX4" fmla="*/ 2764136 w 2871518"/>
              <a:gd name="connsiteY4" fmla="*/ 1983371 h 2066417"/>
              <a:gd name="connsiteX0" fmla="*/ 0 w 2823854"/>
              <a:gd name="connsiteY0" fmla="*/ 2030240 h 2066417"/>
              <a:gd name="connsiteX1" fmla="*/ 724266 w 2823854"/>
              <a:gd name="connsiteY1" fmla="*/ 1913307 h 2066417"/>
              <a:gd name="connsiteX2" fmla="*/ 1177936 w 2823854"/>
              <a:gd name="connsiteY2" fmla="*/ 118463 h 2066417"/>
              <a:gd name="connsiteX3" fmla="*/ 2526783 w 2823854"/>
              <a:gd name="connsiteY3" fmla="*/ 1913003 h 2066417"/>
              <a:gd name="connsiteX4" fmla="*/ 2764136 w 2823854"/>
              <a:gd name="connsiteY4" fmla="*/ 1983371 h 2066417"/>
              <a:gd name="connsiteX0" fmla="*/ 0 w 2764136"/>
              <a:gd name="connsiteY0" fmla="*/ 2030240 h 2066417"/>
              <a:gd name="connsiteX1" fmla="*/ 724266 w 2764136"/>
              <a:gd name="connsiteY1" fmla="*/ 1913307 h 2066417"/>
              <a:gd name="connsiteX2" fmla="*/ 1177936 w 2764136"/>
              <a:gd name="connsiteY2" fmla="*/ 118463 h 2066417"/>
              <a:gd name="connsiteX3" fmla="*/ 2526783 w 2764136"/>
              <a:gd name="connsiteY3" fmla="*/ 1913003 h 2066417"/>
              <a:gd name="connsiteX4" fmla="*/ 2764136 w 2764136"/>
              <a:gd name="connsiteY4" fmla="*/ 1983371 h 2066417"/>
              <a:gd name="connsiteX0" fmla="*/ 0 w 2764136"/>
              <a:gd name="connsiteY0" fmla="*/ 2030240 h 2066417"/>
              <a:gd name="connsiteX1" fmla="*/ 724266 w 2764136"/>
              <a:gd name="connsiteY1" fmla="*/ 1913307 h 2066417"/>
              <a:gd name="connsiteX2" fmla="*/ 1177936 w 2764136"/>
              <a:gd name="connsiteY2" fmla="*/ 118463 h 2066417"/>
              <a:gd name="connsiteX3" fmla="*/ 2526783 w 2764136"/>
              <a:gd name="connsiteY3" fmla="*/ 1913003 h 2066417"/>
              <a:gd name="connsiteX4" fmla="*/ 2764136 w 2764136"/>
              <a:gd name="connsiteY4" fmla="*/ 1983371 h 2066417"/>
              <a:gd name="connsiteX0" fmla="*/ 0 w 2764136"/>
              <a:gd name="connsiteY0" fmla="*/ 2030240 h 2066417"/>
              <a:gd name="connsiteX1" fmla="*/ 724266 w 2764136"/>
              <a:gd name="connsiteY1" fmla="*/ 1913307 h 2066417"/>
              <a:gd name="connsiteX2" fmla="*/ 1177936 w 2764136"/>
              <a:gd name="connsiteY2" fmla="*/ 118463 h 2066417"/>
              <a:gd name="connsiteX3" fmla="*/ 2526783 w 2764136"/>
              <a:gd name="connsiteY3" fmla="*/ 1913003 h 2066417"/>
              <a:gd name="connsiteX4" fmla="*/ 2764136 w 2764136"/>
              <a:gd name="connsiteY4" fmla="*/ 1983371 h 2066417"/>
              <a:gd name="connsiteX0" fmla="*/ 0 w 2764136"/>
              <a:gd name="connsiteY0" fmla="*/ 2030240 h 2107360"/>
              <a:gd name="connsiteX1" fmla="*/ 758312 w 2764136"/>
              <a:gd name="connsiteY1" fmla="*/ 1954250 h 2107360"/>
              <a:gd name="connsiteX2" fmla="*/ 1177936 w 2764136"/>
              <a:gd name="connsiteY2" fmla="*/ 118463 h 2107360"/>
              <a:gd name="connsiteX3" fmla="*/ 2526783 w 2764136"/>
              <a:gd name="connsiteY3" fmla="*/ 1913003 h 2107360"/>
              <a:gd name="connsiteX4" fmla="*/ 2764136 w 2764136"/>
              <a:gd name="connsiteY4" fmla="*/ 1983371 h 2107360"/>
              <a:gd name="connsiteX0" fmla="*/ 0 w 2764136"/>
              <a:gd name="connsiteY0" fmla="*/ 2003894 h 2081014"/>
              <a:gd name="connsiteX1" fmla="*/ 758312 w 2764136"/>
              <a:gd name="connsiteY1" fmla="*/ 1927904 h 2081014"/>
              <a:gd name="connsiteX2" fmla="*/ 1177936 w 2764136"/>
              <a:gd name="connsiteY2" fmla="*/ 92117 h 2081014"/>
              <a:gd name="connsiteX3" fmla="*/ 2526783 w 2764136"/>
              <a:gd name="connsiteY3" fmla="*/ 1886657 h 2081014"/>
              <a:gd name="connsiteX4" fmla="*/ 2764136 w 2764136"/>
              <a:gd name="connsiteY4" fmla="*/ 1957025 h 2081014"/>
              <a:gd name="connsiteX0" fmla="*/ 0 w 2764136"/>
              <a:gd name="connsiteY0" fmla="*/ 2003894 h 2081014"/>
              <a:gd name="connsiteX1" fmla="*/ 758312 w 2764136"/>
              <a:gd name="connsiteY1" fmla="*/ 1927904 h 2081014"/>
              <a:gd name="connsiteX2" fmla="*/ 1177936 w 2764136"/>
              <a:gd name="connsiteY2" fmla="*/ 92117 h 2081014"/>
              <a:gd name="connsiteX3" fmla="*/ 2526783 w 2764136"/>
              <a:gd name="connsiteY3" fmla="*/ 1886657 h 2081014"/>
              <a:gd name="connsiteX4" fmla="*/ 2764136 w 2764136"/>
              <a:gd name="connsiteY4" fmla="*/ 1957025 h 2081014"/>
              <a:gd name="connsiteX0" fmla="*/ 0 w 2764136"/>
              <a:gd name="connsiteY0" fmla="*/ 1917319 h 1994439"/>
              <a:gd name="connsiteX1" fmla="*/ 758312 w 2764136"/>
              <a:gd name="connsiteY1" fmla="*/ 1841329 h 1994439"/>
              <a:gd name="connsiteX2" fmla="*/ 1177936 w 2764136"/>
              <a:gd name="connsiteY2" fmla="*/ 5542 h 1994439"/>
              <a:gd name="connsiteX3" fmla="*/ 2526783 w 2764136"/>
              <a:gd name="connsiteY3" fmla="*/ 1800082 h 1994439"/>
              <a:gd name="connsiteX4" fmla="*/ 2764136 w 2764136"/>
              <a:gd name="connsiteY4" fmla="*/ 1870450 h 199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4136" h="1994439">
                <a:moveTo>
                  <a:pt x="0" y="1917319"/>
                </a:moveTo>
                <a:cubicBezTo>
                  <a:pt x="119342" y="1889513"/>
                  <a:pt x="599922" y="1994439"/>
                  <a:pt x="758312" y="1841329"/>
                </a:cubicBezTo>
                <a:cubicBezTo>
                  <a:pt x="894422" y="1306881"/>
                  <a:pt x="864323" y="0"/>
                  <a:pt x="1177936" y="5542"/>
                </a:cubicBezTo>
                <a:cubicBezTo>
                  <a:pt x="1492231" y="43382"/>
                  <a:pt x="2126547" y="1578278"/>
                  <a:pt x="2526783" y="1800082"/>
                </a:cubicBezTo>
                <a:cubicBezTo>
                  <a:pt x="2582121" y="1817730"/>
                  <a:pt x="2714258" y="1847442"/>
                  <a:pt x="2764136" y="1870450"/>
                </a:cubicBezTo>
              </a:path>
            </a:pathLst>
          </a:custGeom>
          <a:ln w="25400">
            <a:solidFill>
              <a:srgbClr val="D189D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7929554" y="4684390"/>
            <a:ext cx="1414472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2" y="1398242"/>
            <a:ext cx="857224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914342" y="4684390"/>
            <a:ext cx="614366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2123"/>
          <p:cNvSpPr txBox="1">
            <a:spLocks noChangeArrowheads="1"/>
          </p:cNvSpPr>
          <p:nvPr/>
        </p:nvSpPr>
        <p:spPr bwMode="auto">
          <a:xfrm>
            <a:off x="3914738" y="2827002"/>
            <a:ext cx="1364842" cy="324000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5E0084"/>
                </a:solidFill>
                <a:latin typeface="Times New Roman" pitchFamily="18" charset="0"/>
                <a:cs typeface="Times New Roman" pitchFamily="18" charset="0"/>
              </a:rPr>
              <a:t>Ac anti-VHD</a:t>
            </a:r>
            <a:endParaRPr lang="fr-FR" dirty="0">
              <a:solidFill>
                <a:srgbClr val="5E008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28788" y="5915682"/>
            <a:ext cx="1995363" cy="221548"/>
          </a:xfrm>
          <a:prstGeom prst="rect">
            <a:avLst/>
          </a:prstGeom>
          <a:gradFill>
            <a:gsLst>
              <a:gs pos="0">
                <a:srgbClr val="92D050">
                  <a:alpha val="0"/>
                </a:srgbClr>
              </a:gs>
              <a:gs pos="10000">
                <a:srgbClr val="FFDB01"/>
              </a:gs>
              <a:gs pos="48000">
                <a:srgbClr val="FFDB01"/>
              </a:gs>
              <a:gs pos="90000">
                <a:srgbClr val="FFDB01"/>
              </a:gs>
              <a:gs pos="100000">
                <a:srgbClr val="92D050">
                  <a:alpha val="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rgbClr val="5F3F1F"/>
                </a:solidFill>
                <a:latin typeface="Times New Roman" pitchFamily="18" charset="0"/>
                <a:cs typeface="Times New Roman" pitchFamily="18" charset="0"/>
              </a:rPr>
              <a:t>Symptômes</a:t>
            </a:r>
            <a:endParaRPr lang="fr-FR" dirty="0">
              <a:solidFill>
                <a:srgbClr val="5F3F1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 rot="10800000">
            <a:off x="910530" y="4982949"/>
            <a:ext cx="7200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rot="5400000">
            <a:off x="-934790" y="3139066"/>
            <a:ext cx="3708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rme libre 19"/>
          <p:cNvSpPr/>
          <p:nvPr/>
        </p:nvSpPr>
        <p:spPr>
          <a:xfrm>
            <a:off x="1004829" y="2788069"/>
            <a:ext cx="5338769" cy="2271617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77667 h 2177667"/>
              <a:gd name="connsiteX1" fmla="*/ 861644 w 1931831"/>
              <a:gd name="connsiteY1" fmla="*/ 47382 h 2177667"/>
              <a:gd name="connsiteX2" fmla="*/ 1584101 w 1931831"/>
              <a:gd name="connsiteY2" fmla="*/ 1677577 h 2177667"/>
              <a:gd name="connsiteX3" fmla="*/ 1931831 w 1931831"/>
              <a:gd name="connsiteY3" fmla="*/ 2151909 h 2177667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1642091 h 2201249"/>
              <a:gd name="connsiteX0" fmla="*/ 0 w 1931831"/>
              <a:gd name="connsiteY0" fmla="*/ 1934549 h 1934549"/>
              <a:gd name="connsiteX1" fmla="*/ 616633 w 1931831"/>
              <a:gd name="connsiteY1" fmla="*/ 70964 h 1934549"/>
              <a:gd name="connsiteX2" fmla="*/ 1931831 w 1931831"/>
              <a:gd name="connsiteY2" fmla="*/ 1375391 h 193454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931831 w 1931831"/>
              <a:gd name="connsiteY3" fmla="*/ 1592721 h 215187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094694 w 1931831"/>
              <a:gd name="connsiteY3" fmla="*/ 1698451 h 2151879"/>
              <a:gd name="connsiteX4" fmla="*/ 1931831 w 1931831"/>
              <a:gd name="connsiteY4" fmla="*/ 1592721 h 2151879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94694 w 1931831"/>
              <a:gd name="connsiteY2" fmla="*/ 1485728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2186842"/>
              <a:gd name="connsiteX1" fmla="*/ 347096 w 1931831"/>
              <a:gd name="connsiteY1" fmla="*/ 1876245 h 2186842"/>
              <a:gd name="connsiteX2" fmla="*/ 616633 w 1931831"/>
              <a:gd name="connsiteY2" fmla="*/ 75571 h 2186842"/>
              <a:gd name="connsiteX3" fmla="*/ 1086841 w 1931831"/>
              <a:gd name="connsiteY3" fmla="*/ 1490477 h 2186842"/>
              <a:gd name="connsiteX4" fmla="*/ 1931831 w 1931831"/>
              <a:gd name="connsiteY4" fmla="*/ 1551448 h 2186842"/>
              <a:gd name="connsiteX0" fmla="*/ 0 w 1931831"/>
              <a:gd name="connsiteY0" fmla="*/ 1939156 h 2072523"/>
              <a:gd name="connsiteX1" fmla="*/ 347096 w 1931831"/>
              <a:gd name="connsiteY1" fmla="*/ 1876245 h 2072523"/>
              <a:gd name="connsiteX2" fmla="*/ 616633 w 1931831"/>
              <a:gd name="connsiteY2" fmla="*/ 75571 h 2072523"/>
              <a:gd name="connsiteX3" fmla="*/ 1086841 w 1931831"/>
              <a:gd name="connsiteY3" fmla="*/ 1490477 h 2072523"/>
              <a:gd name="connsiteX4" fmla="*/ 1931831 w 1931831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113466"/>
              <a:gd name="connsiteX1" fmla="*/ 475837 w 1925549"/>
              <a:gd name="connsiteY1" fmla="*/ 1917188 h 2113466"/>
              <a:gd name="connsiteX2" fmla="*/ 610351 w 1925549"/>
              <a:gd name="connsiteY2" fmla="*/ 75571 h 2113466"/>
              <a:gd name="connsiteX3" fmla="*/ 1080559 w 1925549"/>
              <a:gd name="connsiteY3" fmla="*/ 1490477 h 2113466"/>
              <a:gd name="connsiteX4" fmla="*/ 1925549 w 1925549"/>
              <a:gd name="connsiteY4" fmla="*/ 1551448 h 2113466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760626"/>
              <a:gd name="connsiteY0" fmla="*/ 2210978 h 2347188"/>
              <a:gd name="connsiteX1" fmla="*/ 475837 w 1760626"/>
              <a:gd name="connsiteY1" fmla="*/ 2150910 h 2347188"/>
              <a:gd name="connsiteX2" fmla="*/ 736025 w 1760626"/>
              <a:gd name="connsiteY2" fmla="*/ 75571 h 2347188"/>
              <a:gd name="connsiteX3" fmla="*/ 1080559 w 1760626"/>
              <a:gd name="connsiteY3" fmla="*/ 1724199 h 2347188"/>
              <a:gd name="connsiteX4" fmla="*/ 1760626 w 1760626"/>
              <a:gd name="connsiteY4" fmla="*/ 2213774 h 2347188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760626 w 1760626"/>
              <a:gd name="connsiteY3" fmla="*/ 2138203 h 227161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450352"/>
              <a:gd name="connsiteX1" fmla="*/ 475837 w 1760626"/>
              <a:gd name="connsiteY1" fmla="*/ 2075339 h 2450352"/>
              <a:gd name="connsiteX2" fmla="*/ 736025 w 1760626"/>
              <a:gd name="connsiteY2" fmla="*/ 0 h 2450352"/>
              <a:gd name="connsiteX3" fmla="*/ 1371034 w 1760626"/>
              <a:gd name="connsiteY3" fmla="*/ 2093985 h 2450352"/>
              <a:gd name="connsiteX4" fmla="*/ 1760626 w 1760626"/>
              <a:gd name="connsiteY4" fmla="*/ 2138203 h 2450352"/>
              <a:gd name="connsiteX0" fmla="*/ 0 w 1760626"/>
              <a:gd name="connsiteY0" fmla="*/ 2135407 h 2450352"/>
              <a:gd name="connsiteX1" fmla="*/ 475837 w 1760626"/>
              <a:gd name="connsiteY1" fmla="*/ 2075339 h 2450352"/>
              <a:gd name="connsiteX2" fmla="*/ 736025 w 1760626"/>
              <a:gd name="connsiteY2" fmla="*/ 0 h 2450352"/>
              <a:gd name="connsiteX3" fmla="*/ 1371034 w 1760626"/>
              <a:gd name="connsiteY3" fmla="*/ 2093985 h 2450352"/>
              <a:gd name="connsiteX4" fmla="*/ 1760626 w 1760626"/>
              <a:gd name="connsiteY4" fmla="*/ 2138203 h 2450352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371034 w 1760626"/>
              <a:gd name="connsiteY3" fmla="*/ 2093985 h 2271617"/>
              <a:gd name="connsiteX4" fmla="*/ 1760626 w 1760626"/>
              <a:gd name="connsiteY4" fmla="*/ 2138203 h 2271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0626" h="2271617">
                <a:moveTo>
                  <a:pt x="0" y="2135407"/>
                </a:moveTo>
                <a:cubicBezTo>
                  <a:pt x="67282" y="2086808"/>
                  <a:pt x="362077" y="2271617"/>
                  <a:pt x="475837" y="2075339"/>
                </a:cubicBezTo>
                <a:cubicBezTo>
                  <a:pt x="569260" y="1692650"/>
                  <a:pt x="573030" y="27760"/>
                  <a:pt x="736025" y="0"/>
                </a:cubicBezTo>
                <a:cubicBezTo>
                  <a:pt x="885224" y="3108"/>
                  <a:pt x="885493" y="2146397"/>
                  <a:pt x="1371034" y="2093985"/>
                </a:cubicBezTo>
                <a:cubicBezTo>
                  <a:pt x="1593768" y="2131103"/>
                  <a:pt x="1695694" y="2130833"/>
                  <a:pt x="1760626" y="2138203"/>
                </a:cubicBezTo>
              </a:path>
            </a:pathLst>
          </a:custGeom>
          <a:ln w="25400">
            <a:solidFill>
              <a:srgbClr val="7C54B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426"/>
          <p:cNvSpPr txBox="1">
            <a:spLocks noChangeArrowheads="1"/>
          </p:cNvSpPr>
          <p:nvPr/>
        </p:nvSpPr>
        <p:spPr bwMode="auto">
          <a:xfrm>
            <a:off x="3271796" y="2398374"/>
            <a:ext cx="1428760" cy="282573"/>
          </a:xfrm>
          <a:prstGeom prst="rect">
            <a:avLst/>
          </a:prstGeom>
          <a:gradFill>
            <a:gsLst>
              <a:gs pos="0">
                <a:srgbClr val="9A7AC4"/>
              </a:gs>
              <a:gs pos="48000">
                <a:schemeClr val="bg1"/>
              </a:gs>
              <a:gs pos="100000">
                <a:srgbClr val="9A7AC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fr-FR" sz="1600" dirty="0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 anti-VHD</a:t>
            </a:r>
            <a:endParaRPr lang="fr-FR" sz="1600" dirty="0">
              <a:solidFill>
                <a:srgbClr val="312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Forme libre 21"/>
          <p:cNvSpPr/>
          <p:nvPr/>
        </p:nvSpPr>
        <p:spPr>
          <a:xfrm>
            <a:off x="4568967" y="2425458"/>
            <a:ext cx="2644062" cy="2521807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77667 h 2177667"/>
              <a:gd name="connsiteX1" fmla="*/ 861644 w 1931831"/>
              <a:gd name="connsiteY1" fmla="*/ 47382 h 2177667"/>
              <a:gd name="connsiteX2" fmla="*/ 1584101 w 1931831"/>
              <a:gd name="connsiteY2" fmla="*/ 1677577 h 2177667"/>
              <a:gd name="connsiteX3" fmla="*/ 1931831 w 1931831"/>
              <a:gd name="connsiteY3" fmla="*/ 2151909 h 2177667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1642091 h 2201249"/>
              <a:gd name="connsiteX0" fmla="*/ 0 w 1931831"/>
              <a:gd name="connsiteY0" fmla="*/ 1934549 h 1934549"/>
              <a:gd name="connsiteX1" fmla="*/ 616633 w 1931831"/>
              <a:gd name="connsiteY1" fmla="*/ 70964 h 1934549"/>
              <a:gd name="connsiteX2" fmla="*/ 1931831 w 1931831"/>
              <a:gd name="connsiteY2" fmla="*/ 1375391 h 193454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931831 w 1931831"/>
              <a:gd name="connsiteY3" fmla="*/ 1592721 h 215187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094694 w 1931831"/>
              <a:gd name="connsiteY3" fmla="*/ 1698451 h 2151879"/>
              <a:gd name="connsiteX4" fmla="*/ 1931831 w 1931831"/>
              <a:gd name="connsiteY4" fmla="*/ 1592721 h 2151879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94694 w 1931831"/>
              <a:gd name="connsiteY2" fmla="*/ 1485728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2186842"/>
              <a:gd name="connsiteX1" fmla="*/ 347096 w 1931831"/>
              <a:gd name="connsiteY1" fmla="*/ 1876245 h 2186842"/>
              <a:gd name="connsiteX2" fmla="*/ 616633 w 1931831"/>
              <a:gd name="connsiteY2" fmla="*/ 75571 h 2186842"/>
              <a:gd name="connsiteX3" fmla="*/ 1086841 w 1931831"/>
              <a:gd name="connsiteY3" fmla="*/ 1490477 h 2186842"/>
              <a:gd name="connsiteX4" fmla="*/ 1931831 w 1931831"/>
              <a:gd name="connsiteY4" fmla="*/ 1551448 h 2186842"/>
              <a:gd name="connsiteX0" fmla="*/ 0 w 1931831"/>
              <a:gd name="connsiteY0" fmla="*/ 1939156 h 2072523"/>
              <a:gd name="connsiteX1" fmla="*/ 347096 w 1931831"/>
              <a:gd name="connsiteY1" fmla="*/ 1876245 h 2072523"/>
              <a:gd name="connsiteX2" fmla="*/ 616633 w 1931831"/>
              <a:gd name="connsiteY2" fmla="*/ 75571 h 2072523"/>
              <a:gd name="connsiteX3" fmla="*/ 1086841 w 1931831"/>
              <a:gd name="connsiteY3" fmla="*/ 1490477 h 2072523"/>
              <a:gd name="connsiteX4" fmla="*/ 1931831 w 1931831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113466"/>
              <a:gd name="connsiteX1" fmla="*/ 475837 w 1925549"/>
              <a:gd name="connsiteY1" fmla="*/ 1917188 h 2113466"/>
              <a:gd name="connsiteX2" fmla="*/ 610351 w 1925549"/>
              <a:gd name="connsiteY2" fmla="*/ 75571 h 2113466"/>
              <a:gd name="connsiteX3" fmla="*/ 1080559 w 1925549"/>
              <a:gd name="connsiteY3" fmla="*/ 1490477 h 2113466"/>
              <a:gd name="connsiteX4" fmla="*/ 1925549 w 1925549"/>
              <a:gd name="connsiteY4" fmla="*/ 1551448 h 2113466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760626"/>
              <a:gd name="connsiteY0" fmla="*/ 2210978 h 2347188"/>
              <a:gd name="connsiteX1" fmla="*/ 475837 w 1760626"/>
              <a:gd name="connsiteY1" fmla="*/ 2150910 h 2347188"/>
              <a:gd name="connsiteX2" fmla="*/ 736025 w 1760626"/>
              <a:gd name="connsiteY2" fmla="*/ 75571 h 2347188"/>
              <a:gd name="connsiteX3" fmla="*/ 1080559 w 1760626"/>
              <a:gd name="connsiteY3" fmla="*/ 1724199 h 2347188"/>
              <a:gd name="connsiteX4" fmla="*/ 1760626 w 1760626"/>
              <a:gd name="connsiteY4" fmla="*/ 2213774 h 2347188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760626 w 1760626"/>
              <a:gd name="connsiteY3" fmla="*/ 2138203 h 227161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450352"/>
              <a:gd name="connsiteX1" fmla="*/ 475837 w 1760626"/>
              <a:gd name="connsiteY1" fmla="*/ 2075339 h 2450352"/>
              <a:gd name="connsiteX2" fmla="*/ 736025 w 1760626"/>
              <a:gd name="connsiteY2" fmla="*/ 0 h 2450352"/>
              <a:gd name="connsiteX3" fmla="*/ 1371034 w 1760626"/>
              <a:gd name="connsiteY3" fmla="*/ 2093985 h 2450352"/>
              <a:gd name="connsiteX4" fmla="*/ 1760626 w 1760626"/>
              <a:gd name="connsiteY4" fmla="*/ 2138203 h 2450352"/>
              <a:gd name="connsiteX0" fmla="*/ 0 w 1760626"/>
              <a:gd name="connsiteY0" fmla="*/ 2135407 h 2450352"/>
              <a:gd name="connsiteX1" fmla="*/ 475837 w 1760626"/>
              <a:gd name="connsiteY1" fmla="*/ 2075339 h 2450352"/>
              <a:gd name="connsiteX2" fmla="*/ 736025 w 1760626"/>
              <a:gd name="connsiteY2" fmla="*/ 0 h 2450352"/>
              <a:gd name="connsiteX3" fmla="*/ 1371034 w 1760626"/>
              <a:gd name="connsiteY3" fmla="*/ 2093985 h 2450352"/>
              <a:gd name="connsiteX4" fmla="*/ 1760626 w 1760626"/>
              <a:gd name="connsiteY4" fmla="*/ 2138203 h 2450352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371034 w 1760626"/>
              <a:gd name="connsiteY3" fmla="*/ 2093985 h 2271617"/>
              <a:gd name="connsiteX4" fmla="*/ 1760626 w 1760626"/>
              <a:gd name="connsiteY4" fmla="*/ 2138203 h 2271617"/>
              <a:gd name="connsiteX0" fmla="*/ 0 w 1544589"/>
              <a:gd name="connsiteY0" fmla="*/ 2763204 h 2763204"/>
              <a:gd name="connsiteX1" fmla="*/ 259800 w 1544589"/>
              <a:gd name="connsiteY1" fmla="*/ 2075339 h 2763204"/>
              <a:gd name="connsiteX2" fmla="*/ 519988 w 1544589"/>
              <a:gd name="connsiteY2" fmla="*/ 0 h 2763204"/>
              <a:gd name="connsiteX3" fmla="*/ 1154997 w 1544589"/>
              <a:gd name="connsiteY3" fmla="*/ 2093985 h 2763204"/>
              <a:gd name="connsiteX4" fmla="*/ 1544589 w 1544589"/>
              <a:gd name="connsiteY4" fmla="*/ 2138203 h 2763204"/>
              <a:gd name="connsiteX0" fmla="*/ 0 w 1544589"/>
              <a:gd name="connsiteY0" fmla="*/ 2521807 h 2521807"/>
              <a:gd name="connsiteX1" fmla="*/ 259800 w 1544589"/>
              <a:gd name="connsiteY1" fmla="*/ 1833942 h 2521807"/>
              <a:gd name="connsiteX2" fmla="*/ 853674 w 1544589"/>
              <a:gd name="connsiteY2" fmla="*/ 0 h 2521807"/>
              <a:gd name="connsiteX3" fmla="*/ 1154997 w 1544589"/>
              <a:gd name="connsiteY3" fmla="*/ 1852588 h 2521807"/>
              <a:gd name="connsiteX4" fmla="*/ 1544589 w 1544589"/>
              <a:gd name="connsiteY4" fmla="*/ 1896806 h 2521807"/>
              <a:gd name="connsiteX0" fmla="*/ 0 w 1544589"/>
              <a:gd name="connsiteY0" fmla="*/ 2525772 h 2525772"/>
              <a:gd name="connsiteX1" fmla="*/ 259800 w 1544589"/>
              <a:gd name="connsiteY1" fmla="*/ 1837907 h 2525772"/>
              <a:gd name="connsiteX2" fmla="*/ 258374 w 1544589"/>
              <a:gd name="connsiteY2" fmla="*/ 1832764 h 2525772"/>
              <a:gd name="connsiteX3" fmla="*/ 853674 w 1544589"/>
              <a:gd name="connsiteY3" fmla="*/ 3965 h 2525772"/>
              <a:gd name="connsiteX4" fmla="*/ 1154997 w 1544589"/>
              <a:gd name="connsiteY4" fmla="*/ 1856553 h 2525772"/>
              <a:gd name="connsiteX5" fmla="*/ 1544589 w 1544589"/>
              <a:gd name="connsiteY5" fmla="*/ 1900771 h 2525772"/>
              <a:gd name="connsiteX0" fmla="*/ 0 w 1544589"/>
              <a:gd name="connsiteY0" fmla="*/ 2524915 h 2524915"/>
              <a:gd name="connsiteX1" fmla="*/ 259800 w 1544589"/>
              <a:gd name="connsiteY1" fmla="*/ 1837050 h 2524915"/>
              <a:gd name="connsiteX2" fmla="*/ 853674 w 1544589"/>
              <a:gd name="connsiteY2" fmla="*/ 3108 h 2524915"/>
              <a:gd name="connsiteX3" fmla="*/ 1154997 w 1544589"/>
              <a:gd name="connsiteY3" fmla="*/ 1855696 h 2524915"/>
              <a:gd name="connsiteX4" fmla="*/ 1544589 w 1544589"/>
              <a:gd name="connsiteY4" fmla="*/ 1899914 h 2524915"/>
              <a:gd name="connsiteX0" fmla="*/ 0 w 1544589"/>
              <a:gd name="connsiteY0" fmla="*/ 2521807 h 2521807"/>
              <a:gd name="connsiteX1" fmla="*/ 853674 w 1544589"/>
              <a:gd name="connsiteY1" fmla="*/ 0 h 2521807"/>
              <a:gd name="connsiteX2" fmla="*/ 1154997 w 1544589"/>
              <a:gd name="connsiteY2" fmla="*/ 1852588 h 2521807"/>
              <a:gd name="connsiteX3" fmla="*/ 1544589 w 1544589"/>
              <a:gd name="connsiteY3" fmla="*/ 1896806 h 2521807"/>
              <a:gd name="connsiteX0" fmla="*/ 0 w 1544589"/>
              <a:gd name="connsiteY0" fmla="*/ 2625974 h 2625974"/>
              <a:gd name="connsiteX1" fmla="*/ 853674 w 1544589"/>
              <a:gd name="connsiteY1" fmla="*/ 104167 h 2625974"/>
              <a:gd name="connsiteX2" fmla="*/ 1544589 w 1544589"/>
              <a:gd name="connsiteY2" fmla="*/ 2000973 h 2625974"/>
              <a:gd name="connsiteX0" fmla="*/ 0 w 853674"/>
              <a:gd name="connsiteY0" fmla="*/ 2521807 h 2521807"/>
              <a:gd name="connsiteX1" fmla="*/ 853674 w 853674"/>
              <a:gd name="connsiteY1" fmla="*/ 0 h 2521807"/>
              <a:gd name="connsiteX0" fmla="*/ 0 w 871677"/>
              <a:gd name="connsiteY0" fmla="*/ 2521807 h 2521807"/>
              <a:gd name="connsiteX1" fmla="*/ 871677 w 871677"/>
              <a:gd name="connsiteY1" fmla="*/ 0 h 2521807"/>
              <a:gd name="connsiteX0" fmla="*/ 0 w 871677"/>
              <a:gd name="connsiteY0" fmla="*/ 2526064 h 2526064"/>
              <a:gd name="connsiteX1" fmla="*/ 871677 w 871677"/>
              <a:gd name="connsiteY1" fmla="*/ 4257 h 2526064"/>
              <a:gd name="connsiteX0" fmla="*/ 285 w 871962"/>
              <a:gd name="connsiteY0" fmla="*/ 2526064 h 2526064"/>
              <a:gd name="connsiteX1" fmla="*/ 871962 w 871962"/>
              <a:gd name="connsiteY1" fmla="*/ 4257 h 2526064"/>
              <a:gd name="connsiteX0" fmla="*/ 285 w 871962"/>
              <a:gd name="connsiteY0" fmla="*/ 2521807 h 2521807"/>
              <a:gd name="connsiteX1" fmla="*/ 871962 w 871962"/>
              <a:gd name="connsiteY1" fmla="*/ 0 h 2521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71962" h="2521807">
                <a:moveTo>
                  <a:pt x="285" y="2521807"/>
                </a:moveTo>
                <a:cubicBezTo>
                  <a:pt x="0" y="1780612"/>
                  <a:pt x="245695" y="22826"/>
                  <a:pt x="871962" y="0"/>
                </a:cubicBezTo>
              </a:path>
            </a:pathLst>
          </a:custGeom>
          <a:ln w="25400">
            <a:solidFill>
              <a:srgbClr val="CC99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123"/>
          <p:cNvSpPr txBox="1">
            <a:spLocks noChangeArrowheads="1"/>
          </p:cNvSpPr>
          <p:nvPr/>
        </p:nvSpPr>
        <p:spPr bwMode="auto">
          <a:xfrm>
            <a:off x="6915134" y="2612688"/>
            <a:ext cx="1364842" cy="324000"/>
          </a:xfrm>
          <a:prstGeom prst="rect">
            <a:avLst/>
          </a:prstGeom>
          <a:gradFill>
            <a:gsLst>
              <a:gs pos="0">
                <a:srgbClr val="CC9900"/>
              </a:gs>
              <a:gs pos="48000">
                <a:schemeClr val="bg1"/>
              </a:gs>
              <a:gs pos="100000">
                <a:srgbClr val="CC990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Ac anti-</a:t>
            </a:r>
            <a:r>
              <a:rPr lang="fr-FR" dirty="0" err="1" smtClean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HBs</a:t>
            </a:r>
            <a:endParaRPr lang="fr-FR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Forme libre 23"/>
          <p:cNvSpPr/>
          <p:nvPr/>
        </p:nvSpPr>
        <p:spPr>
          <a:xfrm>
            <a:off x="914343" y="3291878"/>
            <a:ext cx="5393360" cy="1421419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77667 h 2177667"/>
              <a:gd name="connsiteX1" fmla="*/ 861644 w 1931831"/>
              <a:gd name="connsiteY1" fmla="*/ 47382 h 2177667"/>
              <a:gd name="connsiteX2" fmla="*/ 1584101 w 1931831"/>
              <a:gd name="connsiteY2" fmla="*/ 1677577 h 2177667"/>
              <a:gd name="connsiteX3" fmla="*/ 1931831 w 1931831"/>
              <a:gd name="connsiteY3" fmla="*/ 2151909 h 2177667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1642091 h 2201249"/>
              <a:gd name="connsiteX0" fmla="*/ 0 w 1931831"/>
              <a:gd name="connsiteY0" fmla="*/ 1934549 h 1934549"/>
              <a:gd name="connsiteX1" fmla="*/ 616633 w 1931831"/>
              <a:gd name="connsiteY1" fmla="*/ 70964 h 1934549"/>
              <a:gd name="connsiteX2" fmla="*/ 1931831 w 1931831"/>
              <a:gd name="connsiteY2" fmla="*/ 1375391 h 193454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931831 w 1931831"/>
              <a:gd name="connsiteY3" fmla="*/ 1592721 h 2151879"/>
              <a:gd name="connsiteX0" fmla="*/ 0 w 1931831"/>
              <a:gd name="connsiteY0" fmla="*/ 2151879 h 2151879"/>
              <a:gd name="connsiteX1" fmla="*/ 616633 w 1931831"/>
              <a:gd name="connsiteY1" fmla="*/ 288294 h 2151879"/>
              <a:gd name="connsiteX2" fmla="*/ 1044446 w 1931831"/>
              <a:gd name="connsiteY2" fmla="*/ 422116 h 2151879"/>
              <a:gd name="connsiteX3" fmla="*/ 1094694 w 1931831"/>
              <a:gd name="connsiteY3" fmla="*/ 1698451 h 2151879"/>
              <a:gd name="connsiteX4" fmla="*/ 1931831 w 1931831"/>
              <a:gd name="connsiteY4" fmla="*/ 1592721 h 2151879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94694 w 1931831"/>
              <a:gd name="connsiteY2" fmla="*/ 1485728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37999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1939156"/>
              <a:gd name="connsiteX1" fmla="*/ 616633 w 1931831"/>
              <a:gd name="connsiteY1" fmla="*/ 75571 h 1939156"/>
              <a:gd name="connsiteX2" fmla="*/ 1086841 w 1931831"/>
              <a:gd name="connsiteY2" fmla="*/ 1490477 h 1939156"/>
              <a:gd name="connsiteX3" fmla="*/ 1931831 w 1931831"/>
              <a:gd name="connsiteY3" fmla="*/ 1551448 h 1939156"/>
              <a:gd name="connsiteX0" fmla="*/ 0 w 1931831"/>
              <a:gd name="connsiteY0" fmla="*/ 1939156 h 2186842"/>
              <a:gd name="connsiteX1" fmla="*/ 347096 w 1931831"/>
              <a:gd name="connsiteY1" fmla="*/ 1876245 h 2186842"/>
              <a:gd name="connsiteX2" fmla="*/ 616633 w 1931831"/>
              <a:gd name="connsiteY2" fmla="*/ 75571 h 2186842"/>
              <a:gd name="connsiteX3" fmla="*/ 1086841 w 1931831"/>
              <a:gd name="connsiteY3" fmla="*/ 1490477 h 2186842"/>
              <a:gd name="connsiteX4" fmla="*/ 1931831 w 1931831"/>
              <a:gd name="connsiteY4" fmla="*/ 1551448 h 2186842"/>
              <a:gd name="connsiteX0" fmla="*/ 0 w 1931831"/>
              <a:gd name="connsiteY0" fmla="*/ 1939156 h 2072523"/>
              <a:gd name="connsiteX1" fmla="*/ 347096 w 1931831"/>
              <a:gd name="connsiteY1" fmla="*/ 1876245 h 2072523"/>
              <a:gd name="connsiteX2" fmla="*/ 616633 w 1931831"/>
              <a:gd name="connsiteY2" fmla="*/ 75571 h 2072523"/>
              <a:gd name="connsiteX3" fmla="*/ 1086841 w 1931831"/>
              <a:gd name="connsiteY3" fmla="*/ 1490477 h 2072523"/>
              <a:gd name="connsiteX4" fmla="*/ 1931831 w 1931831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072523"/>
              <a:gd name="connsiteX1" fmla="*/ 340814 w 1925549"/>
              <a:gd name="connsiteY1" fmla="*/ 1876245 h 2072523"/>
              <a:gd name="connsiteX2" fmla="*/ 610351 w 1925549"/>
              <a:gd name="connsiteY2" fmla="*/ 75571 h 2072523"/>
              <a:gd name="connsiteX3" fmla="*/ 1080559 w 1925549"/>
              <a:gd name="connsiteY3" fmla="*/ 1490477 h 2072523"/>
              <a:gd name="connsiteX4" fmla="*/ 1925549 w 1925549"/>
              <a:gd name="connsiteY4" fmla="*/ 1551448 h 2072523"/>
              <a:gd name="connsiteX0" fmla="*/ 0 w 1925549"/>
              <a:gd name="connsiteY0" fmla="*/ 1977256 h 2113466"/>
              <a:gd name="connsiteX1" fmla="*/ 475837 w 1925549"/>
              <a:gd name="connsiteY1" fmla="*/ 1917188 h 2113466"/>
              <a:gd name="connsiteX2" fmla="*/ 610351 w 1925549"/>
              <a:gd name="connsiteY2" fmla="*/ 75571 h 2113466"/>
              <a:gd name="connsiteX3" fmla="*/ 1080559 w 1925549"/>
              <a:gd name="connsiteY3" fmla="*/ 1490477 h 2113466"/>
              <a:gd name="connsiteX4" fmla="*/ 1925549 w 1925549"/>
              <a:gd name="connsiteY4" fmla="*/ 1551448 h 2113466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925549"/>
              <a:gd name="connsiteY0" fmla="*/ 2210978 h 2347188"/>
              <a:gd name="connsiteX1" fmla="*/ 475837 w 1925549"/>
              <a:gd name="connsiteY1" fmla="*/ 2150910 h 2347188"/>
              <a:gd name="connsiteX2" fmla="*/ 736025 w 1925549"/>
              <a:gd name="connsiteY2" fmla="*/ 75571 h 2347188"/>
              <a:gd name="connsiteX3" fmla="*/ 1080559 w 1925549"/>
              <a:gd name="connsiteY3" fmla="*/ 1724199 h 2347188"/>
              <a:gd name="connsiteX4" fmla="*/ 1925549 w 1925549"/>
              <a:gd name="connsiteY4" fmla="*/ 1785170 h 2347188"/>
              <a:gd name="connsiteX0" fmla="*/ 0 w 1760626"/>
              <a:gd name="connsiteY0" fmla="*/ 2210978 h 2347188"/>
              <a:gd name="connsiteX1" fmla="*/ 475837 w 1760626"/>
              <a:gd name="connsiteY1" fmla="*/ 2150910 h 2347188"/>
              <a:gd name="connsiteX2" fmla="*/ 736025 w 1760626"/>
              <a:gd name="connsiteY2" fmla="*/ 75571 h 2347188"/>
              <a:gd name="connsiteX3" fmla="*/ 1080559 w 1760626"/>
              <a:gd name="connsiteY3" fmla="*/ 1724199 h 2347188"/>
              <a:gd name="connsiteX4" fmla="*/ 1760626 w 1760626"/>
              <a:gd name="connsiteY4" fmla="*/ 2213774 h 2347188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760626 w 1760626"/>
              <a:gd name="connsiteY3" fmla="*/ 2138203 h 227161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377677"/>
              <a:gd name="connsiteX1" fmla="*/ 475837 w 1760626"/>
              <a:gd name="connsiteY1" fmla="*/ 2075339 h 2377677"/>
              <a:gd name="connsiteX2" fmla="*/ 736025 w 1760626"/>
              <a:gd name="connsiteY2" fmla="*/ 0 h 2377677"/>
              <a:gd name="connsiteX3" fmla="*/ 1760626 w 1760626"/>
              <a:gd name="connsiteY3" fmla="*/ 2138203 h 2377677"/>
              <a:gd name="connsiteX0" fmla="*/ 0 w 1760626"/>
              <a:gd name="connsiteY0" fmla="*/ 2135407 h 2450352"/>
              <a:gd name="connsiteX1" fmla="*/ 475837 w 1760626"/>
              <a:gd name="connsiteY1" fmla="*/ 2075339 h 2450352"/>
              <a:gd name="connsiteX2" fmla="*/ 736025 w 1760626"/>
              <a:gd name="connsiteY2" fmla="*/ 0 h 2450352"/>
              <a:gd name="connsiteX3" fmla="*/ 1371034 w 1760626"/>
              <a:gd name="connsiteY3" fmla="*/ 2093985 h 2450352"/>
              <a:gd name="connsiteX4" fmla="*/ 1760626 w 1760626"/>
              <a:gd name="connsiteY4" fmla="*/ 2138203 h 2450352"/>
              <a:gd name="connsiteX0" fmla="*/ 0 w 1760626"/>
              <a:gd name="connsiteY0" fmla="*/ 2135407 h 2450352"/>
              <a:gd name="connsiteX1" fmla="*/ 475837 w 1760626"/>
              <a:gd name="connsiteY1" fmla="*/ 2075339 h 2450352"/>
              <a:gd name="connsiteX2" fmla="*/ 736025 w 1760626"/>
              <a:gd name="connsiteY2" fmla="*/ 0 h 2450352"/>
              <a:gd name="connsiteX3" fmla="*/ 1371034 w 1760626"/>
              <a:gd name="connsiteY3" fmla="*/ 2093985 h 2450352"/>
              <a:gd name="connsiteX4" fmla="*/ 1760626 w 1760626"/>
              <a:gd name="connsiteY4" fmla="*/ 2138203 h 2450352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371034 w 1760626"/>
              <a:gd name="connsiteY3" fmla="*/ 2093985 h 2271617"/>
              <a:gd name="connsiteX4" fmla="*/ 1760626 w 1760626"/>
              <a:gd name="connsiteY4" fmla="*/ 2138203 h 2271617"/>
              <a:gd name="connsiteX0" fmla="*/ 0 w 1760626"/>
              <a:gd name="connsiteY0" fmla="*/ 2135407 h 2271617"/>
              <a:gd name="connsiteX1" fmla="*/ 475837 w 1760626"/>
              <a:gd name="connsiteY1" fmla="*/ 2075339 h 2271617"/>
              <a:gd name="connsiteX2" fmla="*/ 736025 w 1760626"/>
              <a:gd name="connsiteY2" fmla="*/ 0 h 2271617"/>
              <a:gd name="connsiteX3" fmla="*/ 1371034 w 1760626"/>
              <a:gd name="connsiteY3" fmla="*/ 2093985 h 2271617"/>
              <a:gd name="connsiteX4" fmla="*/ 1760626 w 1760626"/>
              <a:gd name="connsiteY4" fmla="*/ 2138203 h 2271617"/>
              <a:gd name="connsiteX0" fmla="*/ 0 w 1760626"/>
              <a:gd name="connsiteY0" fmla="*/ 2135407 h 2349650"/>
              <a:gd name="connsiteX1" fmla="*/ 478373 w 1760626"/>
              <a:gd name="connsiteY1" fmla="*/ 2153372 h 2349650"/>
              <a:gd name="connsiteX2" fmla="*/ 736025 w 1760626"/>
              <a:gd name="connsiteY2" fmla="*/ 0 h 2349650"/>
              <a:gd name="connsiteX3" fmla="*/ 1371034 w 1760626"/>
              <a:gd name="connsiteY3" fmla="*/ 2093985 h 2349650"/>
              <a:gd name="connsiteX4" fmla="*/ 1760626 w 1760626"/>
              <a:gd name="connsiteY4" fmla="*/ 2138203 h 2349650"/>
              <a:gd name="connsiteX0" fmla="*/ 0 w 1760626"/>
              <a:gd name="connsiteY0" fmla="*/ 2135407 h 2169227"/>
              <a:gd name="connsiteX1" fmla="*/ 478373 w 1760626"/>
              <a:gd name="connsiteY1" fmla="*/ 2153372 h 2169227"/>
              <a:gd name="connsiteX2" fmla="*/ 736025 w 1760626"/>
              <a:gd name="connsiteY2" fmla="*/ 0 h 2169227"/>
              <a:gd name="connsiteX3" fmla="*/ 1371034 w 1760626"/>
              <a:gd name="connsiteY3" fmla="*/ 2093985 h 2169227"/>
              <a:gd name="connsiteX4" fmla="*/ 1760626 w 1760626"/>
              <a:gd name="connsiteY4" fmla="*/ 2138203 h 2169227"/>
              <a:gd name="connsiteX0" fmla="*/ 0 w 1760626"/>
              <a:gd name="connsiteY0" fmla="*/ 2135407 h 2187340"/>
              <a:gd name="connsiteX1" fmla="*/ 478373 w 1760626"/>
              <a:gd name="connsiteY1" fmla="*/ 2153372 h 2187340"/>
              <a:gd name="connsiteX2" fmla="*/ 736025 w 1760626"/>
              <a:gd name="connsiteY2" fmla="*/ 0 h 2187340"/>
              <a:gd name="connsiteX3" fmla="*/ 1037977 w 1760626"/>
              <a:gd name="connsiteY3" fmla="*/ 2134928 h 2187340"/>
              <a:gd name="connsiteX4" fmla="*/ 1760626 w 1760626"/>
              <a:gd name="connsiteY4" fmla="*/ 2138203 h 2187340"/>
              <a:gd name="connsiteX0" fmla="*/ 0 w 1760626"/>
              <a:gd name="connsiteY0" fmla="*/ 2135407 h 2172046"/>
              <a:gd name="connsiteX1" fmla="*/ 478373 w 1760626"/>
              <a:gd name="connsiteY1" fmla="*/ 2153372 h 2172046"/>
              <a:gd name="connsiteX2" fmla="*/ 736025 w 1760626"/>
              <a:gd name="connsiteY2" fmla="*/ 0 h 2172046"/>
              <a:gd name="connsiteX3" fmla="*/ 1037977 w 1760626"/>
              <a:gd name="connsiteY3" fmla="*/ 2134928 h 2172046"/>
              <a:gd name="connsiteX4" fmla="*/ 1760626 w 1760626"/>
              <a:gd name="connsiteY4" fmla="*/ 2138203 h 2172046"/>
              <a:gd name="connsiteX0" fmla="*/ 0 w 1760626"/>
              <a:gd name="connsiteY0" fmla="*/ 1384780 h 1421419"/>
              <a:gd name="connsiteX1" fmla="*/ 478373 w 1760626"/>
              <a:gd name="connsiteY1" fmla="*/ 1402745 h 1421419"/>
              <a:gd name="connsiteX2" fmla="*/ 740526 w 1760626"/>
              <a:gd name="connsiteY2" fmla="*/ 0 h 1421419"/>
              <a:gd name="connsiteX3" fmla="*/ 1037977 w 1760626"/>
              <a:gd name="connsiteY3" fmla="*/ 1384301 h 1421419"/>
              <a:gd name="connsiteX4" fmla="*/ 1760626 w 1760626"/>
              <a:gd name="connsiteY4" fmla="*/ 1387576 h 1421419"/>
              <a:gd name="connsiteX0" fmla="*/ 0 w 1778629"/>
              <a:gd name="connsiteY0" fmla="*/ 1384780 h 1421419"/>
              <a:gd name="connsiteX1" fmla="*/ 478373 w 1778629"/>
              <a:gd name="connsiteY1" fmla="*/ 1402745 h 1421419"/>
              <a:gd name="connsiteX2" fmla="*/ 740526 w 1778629"/>
              <a:gd name="connsiteY2" fmla="*/ 0 h 1421419"/>
              <a:gd name="connsiteX3" fmla="*/ 1037977 w 1778629"/>
              <a:gd name="connsiteY3" fmla="*/ 1384301 h 1421419"/>
              <a:gd name="connsiteX4" fmla="*/ 1778629 w 1778629"/>
              <a:gd name="connsiteY4" fmla="*/ 1387576 h 1421419"/>
              <a:gd name="connsiteX0" fmla="*/ 0 w 1778629"/>
              <a:gd name="connsiteY0" fmla="*/ 1384780 h 1421419"/>
              <a:gd name="connsiteX1" fmla="*/ 397359 w 1778629"/>
              <a:gd name="connsiteY1" fmla="*/ 1402745 h 1421419"/>
              <a:gd name="connsiteX2" fmla="*/ 740526 w 1778629"/>
              <a:gd name="connsiteY2" fmla="*/ 0 h 1421419"/>
              <a:gd name="connsiteX3" fmla="*/ 1037977 w 1778629"/>
              <a:gd name="connsiteY3" fmla="*/ 1384301 h 1421419"/>
              <a:gd name="connsiteX4" fmla="*/ 1778629 w 1778629"/>
              <a:gd name="connsiteY4" fmla="*/ 1387576 h 1421419"/>
              <a:gd name="connsiteX0" fmla="*/ 0 w 1778629"/>
              <a:gd name="connsiteY0" fmla="*/ 1384780 h 1421419"/>
              <a:gd name="connsiteX1" fmla="*/ 397359 w 1778629"/>
              <a:gd name="connsiteY1" fmla="*/ 1402745 h 1421419"/>
              <a:gd name="connsiteX2" fmla="*/ 740526 w 1778629"/>
              <a:gd name="connsiteY2" fmla="*/ 0 h 1421419"/>
              <a:gd name="connsiteX3" fmla="*/ 1037977 w 1778629"/>
              <a:gd name="connsiteY3" fmla="*/ 1384301 h 1421419"/>
              <a:gd name="connsiteX4" fmla="*/ 1778629 w 1778629"/>
              <a:gd name="connsiteY4" fmla="*/ 1387576 h 1421419"/>
              <a:gd name="connsiteX0" fmla="*/ 0 w 1778629"/>
              <a:gd name="connsiteY0" fmla="*/ 1409271 h 1445910"/>
              <a:gd name="connsiteX1" fmla="*/ 397359 w 1778629"/>
              <a:gd name="connsiteY1" fmla="*/ 1427236 h 1445910"/>
              <a:gd name="connsiteX2" fmla="*/ 740526 w 1778629"/>
              <a:gd name="connsiteY2" fmla="*/ 24491 h 1445910"/>
              <a:gd name="connsiteX3" fmla="*/ 1037977 w 1778629"/>
              <a:gd name="connsiteY3" fmla="*/ 1408792 h 1445910"/>
              <a:gd name="connsiteX4" fmla="*/ 1778629 w 1778629"/>
              <a:gd name="connsiteY4" fmla="*/ 1412067 h 1445910"/>
              <a:gd name="connsiteX0" fmla="*/ 0 w 1778629"/>
              <a:gd name="connsiteY0" fmla="*/ 1409271 h 1445910"/>
              <a:gd name="connsiteX1" fmla="*/ 397359 w 1778629"/>
              <a:gd name="connsiteY1" fmla="*/ 1427236 h 1445910"/>
              <a:gd name="connsiteX2" fmla="*/ 704520 w 1778629"/>
              <a:gd name="connsiteY2" fmla="*/ 24491 h 1445910"/>
              <a:gd name="connsiteX3" fmla="*/ 1037977 w 1778629"/>
              <a:gd name="connsiteY3" fmla="*/ 1408792 h 1445910"/>
              <a:gd name="connsiteX4" fmla="*/ 1778629 w 1778629"/>
              <a:gd name="connsiteY4" fmla="*/ 1412067 h 1445910"/>
              <a:gd name="connsiteX0" fmla="*/ 0 w 1778629"/>
              <a:gd name="connsiteY0" fmla="*/ 1409271 h 1445910"/>
              <a:gd name="connsiteX1" fmla="*/ 397359 w 1778629"/>
              <a:gd name="connsiteY1" fmla="*/ 1427236 h 1445910"/>
              <a:gd name="connsiteX2" fmla="*/ 704520 w 1778629"/>
              <a:gd name="connsiteY2" fmla="*/ 24491 h 1445910"/>
              <a:gd name="connsiteX3" fmla="*/ 1037977 w 1778629"/>
              <a:gd name="connsiteY3" fmla="*/ 1408792 h 1445910"/>
              <a:gd name="connsiteX4" fmla="*/ 1778629 w 1778629"/>
              <a:gd name="connsiteY4" fmla="*/ 1412067 h 1445910"/>
              <a:gd name="connsiteX0" fmla="*/ 0 w 1778629"/>
              <a:gd name="connsiteY0" fmla="*/ 1396179 h 1432818"/>
              <a:gd name="connsiteX1" fmla="*/ 397359 w 1778629"/>
              <a:gd name="connsiteY1" fmla="*/ 1414144 h 1432818"/>
              <a:gd name="connsiteX2" fmla="*/ 704520 w 1778629"/>
              <a:gd name="connsiteY2" fmla="*/ 11399 h 1432818"/>
              <a:gd name="connsiteX3" fmla="*/ 1037977 w 1778629"/>
              <a:gd name="connsiteY3" fmla="*/ 1395700 h 1432818"/>
              <a:gd name="connsiteX4" fmla="*/ 1778629 w 1778629"/>
              <a:gd name="connsiteY4" fmla="*/ 1398975 h 1432818"/>
              <a:gd name="connsiteX0" fmla="*/ 0 w 1778629"/>
              <a:gd name="connsiteY0" fmla="*/ 1384780 h 1421419"/>
              <a:gd name="connsiteX1" fmla="*/ 397359 w 1778629"/>
              <a:gd name="connsiteY1" fmla="*/ 1402745 h 1421419"/>
              <a:gd name="connsiteX2" fmla="*/ 704520 w 1778629"/>
              <a:gd name="connsiteY2" fmla="*/ 0 h 1421419"/>
              <a:gd name="connsiteX3" fmla="*/ 1037977 w 1778629"/>
              <a:gd name="connsiteY3" fmla="*/ 1384301 h 1421419"/>
              <a:gd name="connsiteX4" fmla="*/ 1778629 w 1778629"/>
              <a:gd name="connsiteY4" fmla="*/ 1387576 h 1421419"/>
              <a:gd name="connsiteX0" fmla="*/ 0 w 1778629"/>
              <a:gd name="connsiteY0" fmla="*/ 1384780 h 1421419"/>
              <a:gd name="connsiteX1" fmla="*/ 425564 w 1778629"/>
              <a:gd name="connsiteY1" fmla="*/ 1395692 h 1421419"/>
              <a:gd name="connsiteX2" fmla="*/ 704520 w 1778629"/>
              <a:gd name="connsiteY2" fmla="*/ 0 h 1421419"/>
              <a:gd name="connsiteX3" fmla="*/ 1037977 w 1778629"/>
              <a:gd name="connsiteY3" fmla="*/ 1384301 h 1421419"/>
              <a:gd name="connsiteX4" fmla="*/ 1778629 w 1778629"/>
              <a:gd name="connsiteY4" fmla="*/ 1387576 h 1421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8629" h="1421419">
                <a:moveTo>
                  <a:pt x="0" y="1384780"/>
                </a:moveTo>
                <a:cubicBezTo>
                  <a:pt x="78752" y="1386919"/>
                  <a:pt x="288110" y="1411547"/>
                  <a:pt x="425564" y="1395692"/>
                </a:cubicBezTo>
                <a:cubicBezTo>
                  <a:pt x="515968" y="1376788"/>
                  <a:pt x="488368" y="59736"/>
                  <a:pt x="704520" y="0"/>
                </a:cubicBezTo>
                <a:cubicBezTo>
                  <a:pt x="894932" y="28685"/>
                  <a:pt x="880364" y="1344575"/>
                  <a:pt x="1037977" y="1384301"/>
                </a:cubicBezTo>
                <a:cubicBezTo>
                  <a:pt x="1260711" y="1421419"/>
                  <a:pt x="1713697" y="1380206"/>
                  <a:pt x="1778629" y="1387576"/>
                </a:cubicBezTo>
              </a:path>
            </a:pathLst>
          </a:custGeom>
          <a:ln w="25400">
            <a:solidFill>
              <a:srgbClr val="92D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250"/>
          <p:cNvSpPr txBox="1">
            <a:spLocks noChangeArrowheads="1"/>
          </p:cNvSpPr>
          <p:nvPr/>
        </p:nvSpPr>
        <p:spPr bwMode="auto">
          <a:xfrm>
            <a:off x="6486506" y="4541514"/>
            <a:ext cx="1428760" cy="269904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Transaminases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28788" y="5500702"/>
            <a:ext cx="1428760" cy="285752"/>
          </a:xfrm>
          <a:prstGeom prst="rect">
            <a:avLst/>
          </a:prstGeom>
          <a:gradFill>
            <a:gsLst>
              <a:gs pos="0">
                <a:srgbClr val="C00065">
                  <a:alpha val="22000"/>
                </a:srgbClr>
              </a:gs>
              <a:gs pos="48000">
                <a:srgbClr val="DF7BB4"/>
              </a:gs>
              <a:gs pos="100000">
                <a:srgbClr val="C00065">
                  <a:alpha val="22000"/>
                </a:srgb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7E0042"/>
                </a:solidFill>
                <a:latin typeface="Times New Roman" pitchFamily="18" charset="0"/>
                <a:cs typeface="Times New Roman" pitchFamily="18" charset="0"/>
              </a:rPr>
              <a:t>ARN VHD</a:t>
            </a:r>
            <a:endParaRPr lang="fr-FR" dirty="0">
              <a:solidFill>
                <a:srgbClr val="7E004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5912" y="5143512"/>
            <a:ext cx="2143140" cy="285752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  <a:alpha val="42000"/>
                </a:schemeClr>
              </a:gs>
              <a:gs pos="48000">
                <a:schemeClr val="accent5">
                  <a:lumMod val="40000"/>
                  <a:lumOff val="60000"/>
                </a:schemeClr>
              </a:gs>
              <a:gs pos="100000">
                <a:schemeClr val="accent5">
                  <a:lumMod val="40000"/>
                  <a:lumOff val="60000"/>
                  <a:alpha val="4200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Ag </a:t>
            </a:r>
            <a:r>
              <a:rPr lang="fr-FR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HBs</a:t>
            </a:r>
            <a:endParaRPr lang="fr-FR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14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55</cp:revision>
  <dcterms:created xsi:type="dcterms:W3CDTF">2008-07-23T07:21:36Z</dcterms:created>
  <dcterms:modified xsi:type="dcterms:W3CDTF">2008-07-23T09:43:17Z</dcterms:modified>
</cp:coreProperties>
</file>