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0000"/>
    <a:srgbClr val="627600"/>
    <a:srgbClr val="653511"/>
    <a:srgbClr val="577006"/>
    <a:srgbClr val="1B5125"/>
    <a:srgbClr val="8EBA46"/>
    <a:srgbClr val="5E9505"/>
    <a:srgbClr val="8C71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758" autoAdjust="0"/>
  </p:normalViewPr>
  <p:slideViewPr>
    <p:cSldViewPr>
      <p:cViewPr>
        <p:scale>
          <a:sx n="66" d="100"/>
          <a:sy n="66" d="100"/>
        </p:scale>
        <p:origin x="-124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BA219-ABD7-46EC-84AC-3A3D296A6CEC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69B1D-F90C-44C5-9F23-8A8C6386AC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DA1C2-F252-40A6-BF4E-55DF8C2A10CA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BB0E-A633-4BF0-8F76-909737783A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B9010-C01A-43EA-A4A0-194464A54B4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16B46-68E3-4D74-81DC-F6CF304E9C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0D22D-0A96-4AEB-B5DF-A68C83D2D58E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75D7E-2005-4702-A1D5-283E5D98BC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17313-0288-4FDE-93A6-5F4E41F9B747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F160-CEDE-46E2-8D40-4A0DFD774E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CE43D-87EB-4922-8032-5B5A994E7B6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F173-2490-41B1-A9C1-506518D7EE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B8CBE-797B-4E95-B539-98EB0486D094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9BA10-A2BD-43F2-A025-488DE557E1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851C8-1459-4670-B3D4-366AC25F85F9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76023-8404-4AC4-A4D5-2DFF0D974C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0AA15-09F9-40E8-8E8E-66FBE98D9E5C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EF7C-6879-4CE0-9EE8-C12298235F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4363E-EE5B-4E8F-830F-B55DCE23EBB8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DC215-19D0-4F72-A41D-29DF313EC1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4342-85D5-46AF-9DC4-18777229490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B6E0-51DC-4207-B0CB-3AB42010C9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D9687-5562-418F-B368-2EC282399E41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0C5D7-B339-4A31-A92A-C48CF869E9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C7EAAB-5EA1-4386-8644-175D24AAEC5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AB80B5-4417-4B6A-866E-027B53FE4A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ZoneTexte 6"/>
          <p:cNvSpPr txBox="1">
            <a:spLocks noChangeArrowheads="1"/>
          </p:cNvSpPr>
          <p:nvPr/>
        </p:nvSpPr>
        <p:spPr bwMode="auto">
          <a:xfrm>
            <a:off x="6223000" y="4124325"/>
            <a:ext cx="2805113" cy="1465263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Temps de pousse</a:t>
            </a:r>
            <a:r>
              <a:rPr lang="fr-FR" b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3-5j</a:t>
            </a:r>
          </a:p>
          <a:p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Recto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colonies duveteuses à poudreuses, teinte beige à cannelle</a:t>
            </a:r>
          </a:p>
          <a:p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Verso</a:t>
            </a:r>
            <a:r>
              <a:rPr lang="fr-FR" b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jaune à brun-orange</a:t>
            </a:r>
          </a:p>
        </p:txBody>
      </p:sp>
      <p:pic>
        <p:nvPicPr>
          <p:cNvPr id="13314" name="Picture 35"/>
          <p:cNvPicPr>
            <a:picLocks noChangeAspect="1" noChangeArrowheads="1"/>
          </p:cNvPicPr>
          <p:nvPr/>
        </p:nvPicPr>
        <p:blipFill>
          <a:blip r:embed="rId2"/>
          <a:srcRect l="46458" t="35970" r="18112" b="27116"/>
          <a:stretch>
            <a:fillRect/>
          </a:stretch>
        </p:blipFill>
        <p:spPr bwMode="auto">
          <a:xfrm>
            <a:off x="6213475" y="1792288"/>
            <a:ext cx="2820988" cy="235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28"/>
          <p:cNvSpPr>
            <a:spLocks noChangeArrowheads="1"/>
          </p:cNvSpPr>
          <p:nvPr/>
        </p:nvSpPr>
        <p:spPr bwMode="auto">
          <a:xfrm>
            <a:off x="0" y="549275"/>
            <a:ext cx="9223375" cy="6386513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pic>
        <p:nvPicPr>
          <p:cNvPr id="13316" name="Picture 27" descr="terreus"/>
          <p:cNvPicPr>
            <a:picLocks noChangeAspect="1" noChangeArrowheads="1"/>
          </p:cNvPicPr>
          <p:nvPr/>
        </p:nvPicPr>
        <p:blipFill>
          <a:blip r:embed="rId3"/>
          <a:srcRect l="8960" r="9006"/>
          <a:stretch>
            <a:fillRect/>
          </a:stretch>
        </p:blipFill>
        <p:spPr bwMode="auto">
          <a:xfrm>
            <a:off x="381000" y="769938"/>
            <a:ext cx="2894013" cy="602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3195610" y="43517"/>
            <a:ext cx="3286148" cy="523221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Aspergillus </a:t>
            </a:r>
            <a:r>
              <a:rPr lang="fr-FR" sz="2800" i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terreus</a:t>
            </a:r>
            <a:endParaRPr lang="fr-FR" sz="2800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0" name="ZoneTexte 6"/>
          <p:cNvSpPr txBox="1">
            <a:spLocks noChangeArrowheads="1"/>
          </p:cNvSpPr>
          <p:nvPr/>
        </p:nvSpPr>
        <p:spPr bwMode="auto">
          <a:xfrm>
            <a:off x="3338513" y="3752850"/>
            <a:ext cx="2357437" cy="641350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100-250µm</a:t>
            </a:r>
          </a:p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lisse, incolore</a:t>
            </a:r>
          </a:p>
        </p:txBody>
      </p:sp>
      <p:sp>
        <p:nvSpPr>
          <p:cNvPr id="13321" name="ZoneTexte 9"/>
          <p:cNvSpPr txBox="1">
            <a:spLocks noChangeArrowheads="1"/>
          </p:cNvSpPr>
          <p:nvPr/>
        </p:nvSpPr>
        <p:spPr bwMode="auto">
          <a:xfrm>
            <a:off x="3338513" y="1190625"/>
            <a:ext cx="2357437" cy="2014538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Bisériée, en colonne</a:t>
            </a:r>
          </a:p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Aspect en éventail</a:t>
            </a:r>
          </a:p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Vésicule globuleuse</a:t>
            </a:r>
          </a:p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Conidies petites (1,5-2,5µm), lisses, globuleuses à légèrement elliptiques</a:t>
            </a:r>
          </a:p>
        </p:txBody>
      </p:sp>
      <p:cxnSp>
        <p:nvCxnSpPr>
          <p:cNvPr id="13322" name="Connecteur droit 11"/>
          <p:cNvCxnSpPr>
            <a:cxnSpLocks noChangeShapeType="1"/>
          </p:cNvCxnSpPr>
          <p:nvPr/>
        </p:nvCxnSpPr>
        <p:spPr bwMode="auto">
          <a:xfrm flipH="1" flipV="1">
            <a:off x="752475" y="4324350"/>
            <a:ext cx="1101725" cy="1588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3323" name="Connecteur droit 12"/>
          <p:cNvCxnSpPr>
            <a:cxnSpLocks noChangeShapeType="1"/>
          </p:cNvCxnSpPr>
          <p:nvPr/>
        </p:nvCxnSpPr>
        <p:spPr bwMode="auto">
          <a:xfrm flipH="1" flipV="1">
            <a:off x="871538" y="2614613"/>
            <a:ext cx="1079500" cy="1587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3324" name="Connecteur droit 13"/>
          <p:cNvCxnSpPr>
            <a:cxnSpLocks noChangeShapeType="1"/>
          </p:cNvCxnSpPr>
          <p:nvPr/>
        </p:nvCxnSpPr>
        <p:spPr bwMode="auto">
          <a:xfrm flipH="1" flipV="1">
            <a:off x="657225" y="2400300"/>
            <a:ext cx="1079500" cy="1588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3325" name="Connecteur droit 14"/>
          <p:cNvCxnSpPr>
            <a:cxnSpLocks noChangeShapeType="1"/>
          </p:cNvCxnSpPr>
          <p:nvPr/>
        </p:nvCxnSpPr>
        <p:spPr bwMode="auto">
          <a:xfrm flipH="1" flipV="1">
            <a:off x="330200" y="1970088"/>
            <a:ext cx="1079500" cy="3175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3326" name="Connecteur droit 15"/>
          <p:cNvCxnSpPr>
            <a:cxnSpLocks noChangeShapeType="1"/>
          </p:cNvCxnSpPr>
          <p:nvPr/>
        </p:nvCxnSpPr>
        <p:spPr bwMode="auto">
          <a:xfrm flipH="1" flipV="1">
            <a:off x="511175" y="2185988"/>
            <a:ext cx="1079500" cy="1587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150813" y="4057650"/>
            <a:ext cx="11318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65138" y="2314575"/>
            <a:ext cx="866775" cy="33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vésicule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11150" y="2100263"/>
            <a:ext cx="866775" cy="33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métules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79388" y="1895475"/>
            <a:ext cx="866775" cy="581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phialides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-34925" y="1671638"/>
            <a:ext cx="866775" cy="33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conidies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338509" y="3324007"/>
            <a:ext cx="235745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338509" y="787378"/>
            <a:ext cx="235745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Tête </a:t>
            </a: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aspergillaire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Image 22" descr="A. terreus Aleuriospores x100-2.JPG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lum contrast="20000"/>
          </a:blip>
          <a:srcRect l="25293" t="21875" r="35249" b="16666"/>
          <a:stretch>
            <a:fillRect/>
          </a:stretch>
        </p:blipFill>
        <p:spPr>
          <a:xfrm rot="16200000" flipH="1">
            <a:off x="3846513" y="5148249"/>
            <a:ext cx="1322209" cy="2000263"/>
          </a:xfrm>
          <a:prstGeom prst="rect">
            <a:avLst/>
          </a:prstGeom>
        </p:spPr>
      </p:pic>
      <p:sp>
        <p:nvSpPr>
          <p:cNvPr id="13339" name="ZoneTexte 23"/>
          <p:cNvSpPr txBox="1">
            <a:spLocks noChangeArrowheads="1"/>
          </p:cNvSpPr>
          <p:nvPr/>
        </p:nvSpPr>
        <p:spPr bwMode="auto">
          <a:xfrm>
            <a:off x="3338513" y="4540250"/>
            <a:ext cx="2357437" cy="1025525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Aleuries solitaires à base tronquée formées latéralement sur le mycélium</a:t>
            </a:r>
          </a:p>
        </p:txBody>
      </p:sp>
      <p:sp>
        <p:nvSpPr>
          <p:cNvPr id="2" name="ZoneTexte 8"/>
          <p:cNvSpPr txBox="1"/>
          <p:nvPr/>
        </p:nvSpPr>
        <p:spPr>
          <a:xfrm>
            <a:off x="6214141" y="1360467"/>
            <a:ext cx="2822818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Macroscopie</a:t>
            </a:r>
          </a:p>
        </p:txBody>
      </p:sp>
      <p:sp>
        <p:nvSpPr>
          <p:cNvPr id="13343" name="Text Box 36"/>
          <p:cNvSpPr txBox="1">
            <a:spLocks noChangeArrowheads="1"/>
          </p:cNvSpPr>
          <p:nvPr/>
        </p:nvSpPr>
        <p:spPr bwMode="auto">
          <a:xfrm rot="-2365668">
            <a:off x="7667625" y="3052763"/>
            <a:ext cx="1631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b="1">
                <a:solidFill>
                  <a:schemeClr val="bg1"/>
                </a:solidFill>
              </a:rPr>
              <a:t>A remplacer</a:t>
            </a:r>
          </a:p>
        </p:txBody>
      </p:sp>
      <p:sp>
        <p:nvSpPr>
          <p:cNvPr id="13344" name="Text Box 28"/>
          <p:cNvSpPr txBox="1">
            <a:spLocks noChangeArrowheads="1"/>
          </p:cNvSpPr>
          <p:nvPr/>
        </p:nvSpPr>
        <p:spPr bwMode="auto">
          <a:xfrm>
            <a:off x="2079625" y="6554788"/>
            <a:ext cx="622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latin typeface="Times New Roman" pitchFamily="18" charset="0"/>
              </a:rPr>
              <a:t>Lyon©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74</Words>
  <Application>Microsoft Office PowerPoint</Application>
  <PresentationFormat>Affichage à l'écran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Seloken</dc:creator>
  <cp:lastModifiedBy>Dumas Karine</cp:lastModifiedBy>
  <cp:revision>74</cp:revision>
  <dcterms:created xsi:type="dcterms:W3CDTF">2008-02-20T15:35:49Z</dcterms:created>
  <dcterms:modified xsi:type="dcterms:W3CDTF">2008-07-22T09:31:01Z</dcterms:modified>
</cp:coreProperties>
</file>