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12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779AE-2378-4425-9896-82D8F85401B9}" type="datetimeFigureOut">
              <a:rPr lang="fr-FR" smtClean="0"/>
              <a:t>22/07/2008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3099D-AD69-43EA-AB81-BA7CBEA9D479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779AE-2378-4425-9896-82D8F85401B9}" type="datetimeFigureOut">
              <a:rPr lang="fr-FR" smtClean="0"/>
              <a:t>22/07/2008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3099D-AD69-43EA-AB81-BA7CBEA9D479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779AE-2378-4425-9896-82D8F85401B9}" type="datetimeFigureOut">
              <a:rPr lang="fr-FR" smtClean="0"/>
              <a:t>22/07/2008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3099D-AD69-43EA-AB81-BA7CBEA9D479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779AE-2378-4425-9896-82D8F85401B9}" type="datetimeFigureOut">
              <a:rPr lang="fr-FR" smtClean="0"/>
              <a:t>22/07/2008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3099D-AD69-43EA-AB81-BA7CBEA9D479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779AE-2378-4425-9896-82D8F85401B9}" type="datetimeFigureOut">
              <a:rPr lang="fr-FR" smtClean="0"/>
              <a:t>22/07/2008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3099D-AD69-43EA-AB81-BA7CBEA9D479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779AE-2378-4425-9896-82D8F85401B9}" type="datetimeFigureOut">
              <a:rPr lang="fr-FR" smtClean="0"/>
              <a:t>22/07/2008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3099D-AD69-43EA-AB81-BA7CBEA9D479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779AE-2378-4425-9896-82D8F85401B9}" type="datetimeFigureOut">
              <a:rPr lang="fr-FR" smtClean="0"/>
              <a:t>22/07/2008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3099D-AD69-43EA-AB81-BA7CBEA9D479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779AE-2378-4425-9896-82D8F85401B9}" type="datetimeFigureOut">
              <a:rPr lang="fr-FR" smtClean="0"/>
              <a:t>22/07/2008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3099D-AD69-43EA-AB81-BA7CBEA9D479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779AE-2378-4425-9896-82D8F85401B9}" type="datetimeFigureOut">
              <a:rPr lang="fr-FR" smtClean="0"/>
              <a:t>22/07/2008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3099D-AD69-43EA-AB81-BA7CBEA9D479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779AE-2378-4425-9896-82D8F85401B9}" type="datetimeFigureOut">
              <a:rPr lang="fr-FR" smtClean="0"/>
              <a:t>22/07/2008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3099D-AD69-43EA-AB81-BA7CBEA9D479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779AE-2378-4425-9896-82D8F85401B9}" type="datetimeFigureOut">
              <a:rPr lang="fr-FR" smtClean="0"/>
              <a:t>22/07/2008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3099D-AD69-43EA-AB81-BA7CBEA9D479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0779AE-2378-4425-9896-82D8F85401B9}" type="datetimeFigureOut">
              <a:rPr lang="fr-FR" smtClean="0"/>
              <a:t>22/07/2008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B3099D-AD69-43EA-AB81-BA7CBEA9D479}" type="slidenum">
              <a:rPr lang="fr-FR" smtClean="0"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4" name="Connecteur droit avec flèche 83"/>
          <p:cNvCxnSpPr/>
          <p:nvPr/>
        </p:nvCxnSpPr>
        <p:spPr>
          <a:xfrm>
            <a:off x="2674921" y="2357418"/>
            <a:ext cx="1463675" cy="0"/>
          </a:xfrm>
          <a:prstGeom prst="straightConnector1">
            <a:avLst/>
          </a:prstGeom>
          <a:ln w="25400">
            <a:solidFill>
              <a:schemeClr val="bg2">
                <a:lumMod val="50000"/>
              </a:schemeClr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ZoneTexte 9"/>
          <p:cNvSpPr txBox="1">
            <a:spLocks noChangeArrowheads="1"/>
          </p:cNvSpPr>
          <p:nvPr/>
        </p:nvSpPr>
        <p:spPr bwMode="auto">
          <a:xfrm>
            <a:off x="2489962" y="5535799"/>
            <a:ext cx="3765550" cy="366713"/>
          </a:xfrm>
          <a:prstGeom prst="rect">
            <a:avLst/>
          </a:prstGeom>
          <a:solidFill>
            <a:srgbClr val="EDF6CA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fr-FR" dirty="0">
                <a:solidFill>
                  <a:srgbClr val="267435"/>
                </a:solidFill>
                <a:latin typeface="Times New Roman" pitchFamily="18" charset="0"/>
                <a:cs typeface="Times New Roman" pitchFamily="18" charset="0"/>
              </a:rPr>
              <a:t>Squames parasitées</a:t>
            </a:r>
          </a:p>
        </p:txBody>
      </p:sp>
      <p:pic>
        <p:nvPicPr>
          <p:cNvPr id="4" name="Picture 19" descr="squames mycélium x40-1 copie"/>
          <p:cNvPicPr>
            <a:picLocks noChangeAspect="1" noChangeArrowheads="1"/>
          </p:cNvPicPr>
          <p:nvPr/>
        </p:nvPicPr>
        <p:blipFill>
          <a:blip r:embed="rId2">
            <a:lum bright="12000" contrast="24000"/>
          </a:blip>
          <a:srcRect l="33211" b="30002"/>
          <a:stretch>
            <a:fillRect/>
          </a:stretch>
        </p:blipFill>
        <p:spPr bwMode="auto">
          <a:xfrm>
            <a:off x="1214414" y="642918"/>
            <a:ext cx="6316646" cy="49452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 Box 28"/>
          <p:cNvSpPr txBox="1">
            <a:spLocks noChangeArrowheads="1"/>
          </p:cNvSpPr>
          <p:nvPr/>
        </p:nvSpPr>
        <p:spPr bwMode="auto">
          <a:xfrm>
            <a:off x="5532383" y="5305613"/>
            <a:ext cx="208915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fr-FR" sz="1400" b="1" dirty="0">
                <a:latin typeface="Times New Roman" pitchFamily="18" charset="0"/>
              </a:rPr>
              <a:t>Hospices civils de Lyon©</a:t>
            </a:r>
          </a:p>
        </p:txBody>
      </p:sp>
      <p:sp>
        <p:nvSpPr>
          <p:cNvPr id="6" name="Rectangle 28"/>
          <p:cNvSpPr>
            <a:spLocks noChangeArrowheads="1"/>
          </p:cNvSpPr>
          <p:nvPr/>
        </p:nvSpPr>
        <p:spPr bwMode="auto">
          <a:xfrm>
            <a:off x="1071537" y="549275"/>
            <a:ext cx="6572297" cy="5380055"/>
          </a:xfrm>
          <a:prstGeom prst="rect">
            <a:avLst/>
          </a:prstGeom>
          <a:noFill/>
          <a:ln w="25400">
            <a:solidFill>
              <a:srgbClr val="008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fr-FR"/>
          </a:p>
        </p:txBody>
      </p:sp>
      <p:sp>
        <p:nvSpPr>
          <p:cNvPr id="7" name="ZoneTexte 6"/>
          <p:cNvSpPr txBox="1"/>
          <p:nvPr/>
        </p:nvSpPr>
        <p:spPr>
          <a:xfrm>
            <a:off x="2838406" y="103313"/>
            <a:ext cx="2948040" cy="467239"/>
          </a:xfrm>
          <a:prstGeom prst="rect">
            <a:avLst/>
          </a:prstGeom>
          <a:gradFill flip="none" rotWithShape="1">
            <a:gsLst>
              <a:gs pos="0">
                <a:srgbClr val="FFFF37"/>
              </a:gs>
              <a:gs pos="50000">
                <a:srgbClr val="B4FF69"/>
              </a:gs>
              <a:gs pos="100000">
                <a:srgbClr val="74BD3D"/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36000" tIns="0" rIns="36000" bIns="36000">
            <a:spAutoFit/>
          </a:bodyPr>
          <a:lstStyle/>
          <a:p>
            <a:pPr algn="ctr">
              <a:defRPr/>
            </a:pPr>
            <a:r>
              <a:rPr lang="fr-FR" sz="2800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Squames parasitées</a:t>
            </a:r>
            <a:endParaRPr lang="fr-FR" sz="2800" dirty="0">
              <a:solidFill>
                <a:srgbClr val="0033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</TotalTime>
  <Words>9</Words>
  <Application>Microsoft Office PowerPoint</Application>
  <PresentationFormat>Affichage à l'écran (4:3)</PresentationFormat>
  <Paragraphs>3</Paragraphs>
  <Slides>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Thème Office</vt:lpstr>
      <vt:lpstr>Diapositive 1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Dumas Karine</dc:creator>
  <cp:lastModifiedBy>Dumas Karine</cp:lastModifiedBy>
  <cp:revision>34</cp:revision>
  <dcterms:created xsi:type="dcterms:W3CDTF">2008-07-22T13:17:44Z</dcterms:created>
  <dcterms:modified xsi:type="dcterms:W3CDTF">2008-07-22T13:58:54Z</dcterms:modified>
</cp:coreProperties>
</file>