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4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69B1D-F90C-44C5-9F23-8A8C6386ACE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ZoneTexte 62"/>
          <p:cNvSpPr txBox="1"/>
          <p:nvPr/>
        </p:nvSpPr>
        <p:spPr>
          <a:xfrm>
            <a:off x="3813627" y="1957830"/>
            <a:ext cx="1285884" cy="201347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Grands brûlés …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3784777" y="2494631"/>
            <a:ext cx="1200708" cy="201347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Otomycoses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Connecteur droit avec flèche 54"/>
          <p:cNvCxnSpPr/>
          <p:nvPr/>
        </p:nvCxnSpPr>
        <p:spPr>
          <a:xfrm rot="5400000" flipV="1">
            <a:off x="5368936" y="2031532"/>
            <a:ext cx="1692275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6215075" y="2877650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6215075" y="2438386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215075" y="1943316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6357945" y="1719234"/>
            <a:ext cx="2000270" cy="43218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Aspergillose broncho-pulmonaire allergique 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6357944" y="2344749"/>
            <a:ext cx="2714650" cy="226995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Alvéolite allergique extrinsèque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6357945" y="2757030"/>
            <a:ext cx="1857388" cy="226995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Asthme </a:t>
            </a: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42910" y="2976678"/>
            <a:ext cx="2486016" cy="56042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Prolifération mycélienne dans le parenchyme pulmonaire et extra-pulmonaire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Connecteur droit avec flèche 49"/>
          <p:cNvCxnSpPr/>
          <p:nvPr/>
        </p:nvCxnSpPr>
        <p:spPr>
          <a:xfrm rot="5400000" flipV="1">
            <a:off x="-929061" y="2647644"/>
            <a:ext cx="259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361950" y="3937264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352425" y="2725959"/>
            <a:ext cx="357188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61950" y="1776413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V="1">
            <a:off x="2538723" y="2310736"/>
            <a:ext cx="1764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 rot="5400000" flipV="1">
            <a:off x="6643678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V="1">
            <a:off x="3689405" y="985838"/>
            <a:ext cx="32385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790575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928926" y="357166"/>
            <a:ext cx="1846336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Aspergilloses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H="1" flipV="1">
            <a:off x="887938" y="927100"/>
            <a:ext cx="5868000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90515" y="1142984"/>
            <a:ext cx="12144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Pulmonaires 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357554" y="1142984"/>
            <a:ext cx="2137644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Extra-pulmonaires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143636" y="1142984"/>
            <a:ext cx="12144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Allergiques 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728663" y="2457443"/>
            <a:ext cx="1914512" cy="514253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Aspergillose broncho-pulmonaire invasives 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61990" y="1919288"/>
            <a:ext cx="1933560" cy="3808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Truffe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dans une cavité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pré-existante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544060" y="3789396"/>
            <a:ext cx="2100245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Bronchite </a:t>
            </a: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42928" y="1643050"/>
            <a:ext cx="2171684" cy="268032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Aspergillome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pulmonaire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>
            <a:off x="3420724" y="3180963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3420724" y="2385314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3420724" y="1831976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3563594" y="1719250"/>
            <a:ext cx="1785950" cy="226995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Aspergillose cutanée 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563594" y="2272610"/>
            <a:ext cx="1643074" cy="226995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Aspergillose ORL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563594" y="2863074"/>
            <a:ext cx="1857388" cy="637364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Endocardites, atteintes cérébrales, osseuses …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50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2008-07-22T09:36:17Z</dcterms:modified>
</cp:coreProperties>
</file>