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4344072" y="2000240"/>
            <a:ext cx="428628" cy="2357454"/>
          </a:xfrm>
          <a:prstGeom prst="rect">
            <a:avLst/>
          </a:prstGeom>
          <a:noFill/>
          <a:ln w="158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5" name="Connecteur droit 64"/>
          <p:cNvCxnSpPr/>
          <p:nvPr/>
        </p:nvCxnSpPr>
        <p:spPr>
          <a:xfrm rot="10800000">
            <a:off x="4772700" y="2357430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/>
          <p:nvPr/>
        </p:nvCxnSpPr>
        <p:spPr>
          <a:xfrm rot="10800000">
            <a:off x="4772700" y="2686045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/>
          <p:cNvCxnSpPr/>
          <p:nvPr/>
        </p:nvCxnSpPr>
        <p:spPr>
          <a:xfrm rot="10800000">
            <a:off x="4772700" y="3014660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rot="10800000">
            <a:off x="4772700" y="3343275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/>
          <p:nvPr/>
        </p:nvCxnSpPr>
        <p:spPr>
          <a:xfrm rot="10800000">
            <a:off x="4772700" y="3671890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/>
          <p:cNvCxnSpPr/>
          <p:nvPr/>
        </p:nvCxnSpPr>
        <p:spPr>
          <a:xfrm rot="10800000">
            <a:off x="4772699" y="4000504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/>
          <p:cNvCxnSpPr/>
          <p:nvPr/>
        </p:nvCxnSpPr>
        <p:spPr>
          <a:xfrm rot="10800000">
            <a:off x="4236072" y="2355841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 rot="10800000">
            <a:off x="4236072" y="2684456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/>
          <p:nvPr/>
        </p:nvCxnSpPr>
        <p:spPr>
          <a:xfrm rot="10800000">
            <a:off x="4236072" y="3013071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>
          <a:xfrm rot="10800000">
            <a:off x="4236072" y="3341686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 rot="10800000">
            <a:off x="4236072" y="3670301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 rot="10800000">
            <a:off x="4236071" y="3998915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5108629" y="2000240"/>
            <a:ext cx="428628" cy="2357454"/>
          </a:xfrm>
          <a:prstGeom prst="rect">
            <a:avLst/>
          </a:prstGeom>
          <a:noFill/>
          <a:ln w="158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9" name="Connecteur droit 78"/>
          <p:cNvCxnSpPr/>
          <p:nvPr/>
        </p:nvCxnSpPr>
        <p:spPr>
          <a:xfrm rot="10800000">
            <a:off x="5537257" y="2357430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/>
          <p:cNvCxnSpPr/>
          <p:nvPr/>
        </p:nvCxnSpPr>
        <p:spPr>
          <a:xfrm rot="10800000">
            <a:off x="5537257" y="2686045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 rot="10800000">
            <a:off x="5537257" y="3014660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/>
          <p:cNvCxnSpPr/>
          <p:nvPr/>
        </p:nvCxnSpPr>
        <p:spPr>
          <a:xfrm rot="10800000">
            <a:off x="5537257" y="3343275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/>
          <p:cNvCxnSpPr/>
          <p:nvPr/>
        </p:nvCxnSpPr>
        <p:spPr>
          <a:xfrm rot="10800000">
            <a:off x="5537257" y="3671890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83"/>
          <p:cNvCxnSpPr/>
          <p:nvPr/>
        </p:nvCxnSpPr>
        <p:spPr>
          <a:xfrm rot="10800000">
            <a:off x="5537256" y="4000504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84"/>
          <p:cNvCxnSpPr/>
          <p:nvPr/>
        </p:nvCxnSpPr>
        <p:spPr>
          <a:xfrm rot="10800000">
            <a:off x="5000629" y="2355841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/>
          <p:cNvCxnSpPr/>
          <p:nvPr/>
        </p:nvCxnSpPr>
        <p:spPr>
          <a:xfrm rot="10800000">
            <a:off x="5000629" y="2684456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/>
          <p:cNvCxnSpPr/>
          <p:nvPr/>
        </p:nvCxnSpPr>
        <p:spPr>
          <a:xfrm rot="10800000">
            <a:off x="5000629" y="3013071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87"/>
          <p:cNvCxnSpPr/>
          <p:nvPr/>
        </p:nvCxnSpPr>
        <p:spPr>
          <a:xfrm rot="10800000">
            <a:off x="5000629" y="3341686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/>
          <p:cNvCxnSpPr/>
          <p:nvPr/>
        </p:nvCxnSpPr>
        <p:spPr>
          <a:xfrm rot="10800000">
            <a:off x="5000629" y="3670301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rot="10800000">
            <a:off x="5000628" y="3998915"/>
            <a:ext cx="108000" cy="1588"/>
          </a:xfrm>
          <a:prstGeom prst="line">
            <a:avLst/>
          </a:prstGeom>
          <a:ln w="158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ZoneTexte 98"/>
          <p:cNvSpPr txBox="1"/>
          <p:nvPr/>
        </p:nvSpPr>
        <p:spPr>
          <a:xfrm>
            <a:off x="4398840" y="4429132"/>
            <a:ext cx="319090" cy="237255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κ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ZoneTexte 99"/>
          <p:cNvSpPr txBox="1"/>
          <p:nvPr/>
        </p:nvSpPr>
        <p:spPr>
          <a:xfrm>
            <a:off x="5214942" y="4429132"/>
            <a:ext cx="322462" cy="237255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el-GR" sz="1400" dirty="0" smtClean="0">
                <a:latin typeface="Times New Roman" pitchFamily="18" charset="0"/>
                <a:cs typeface="Times New Roman" pitchFamily="18" charset="0"/>
              </a:rPr>
              <a:t>λ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19"/>
          <p:cNvGrpSpPr/>
          <p:nvPr/>
        </p:nvGrpSpPr>
        <p:grpSpPr>
          <a:xfrm>
            <a:off x="1177851" y="2000240"/>
            <a:ext cx="644629" cy="2357454"/>
            <a:chOff x="1177851" y="2000240"/>
            <a:chExt cx="644629" cy="2357454"/>
          </a:xfrm>
        </p:grpSpPr>
        <p:sp>
          <p:nvSpPr>
            <p:cNvPr id="5" name="Rectangle 4"/>
            <p:cNvSpPr/>
            <p:nvPr/>
          </p:nvSpPr>
          <p:spPr>
            <a:xfrm>
              <a:off x="1285852" y="2000240"/>
              <a:ext cx="428628" cy="2357454"/>
            </a:xfrm>
            <a:prstGeom prst="rect">
              <a:avLst/>
            </a:prstGeom>
            <a:noFill/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" name="Connecteur droit 6"/>
            <p:cNvCxnSpPr/>
            <p:nvPr/>
          </p:nvCxnSpPr>
          <p:spPr>
            <a:xfrm rot="10800000">
              <a:off x="1714480" y="235743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8"/>
            <p:cNvCxnSpPr/>
            <p:nvPr/>
          </p:nvCxnSpPr>
          <p:spPr>
            <a:xfrm rot="10800000">
              <a:off x="1714480" y="268604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Connecteur droit 9"/>
            <p:cNvCxnSpPr/>
            <p:nvPr/>
          </p:nvCxnSpPr>
          <p:spPr>
            <a:xfrm rot="10800000">
              <a:off x="1714480" y="301466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 rot="10800000">
              <a:off x="1714480" y="334327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0800000">
              <a:off x="1714480" y="367189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10800000">
              <a:off x="1714479" y="4000504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 rot="10800000">
              <a:off x="1177852" y="235584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 rot="10800000">
              <a:off x="1177852" y="2684456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0800000">
              <a:off x="1177852" y="301307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10800000">
              <a:off x="1177852" y="3341686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necteur droit 17"/>
            <p:cNvCxnSpPr/>
            <p:nvPr/>
          </p:nvCxnSpPr>
          <p:spPr>
            <a:xfrm rot="10800000">
              <a:off x="1177852" y="367030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 rot="10800000">
              <a:off x="1177851" y="399891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Rectangle 90"/>
          <p:cNvSpPr/>
          <p:nvPr/>
        </p:nvSpPr>
        <p:spPr>
          <a:xfrm>
            <a:off x="1357289" y="3500438"/>
            <a:ext cx="285752" cy="571504"/>
          </a:xfrm>
          <a:prstGeom prst="rect">
            <a:avLst/>
          </a:prstGeom>
          <a:gradFill flip="none" rotWithShape="1">
            <a:gsLst>
              <a:gs pos="0">
                <a:srgbClr val="FFE4D1">
                  <a:alpha val="0"/>
                </a:srgbClr>
              </a:gs>
              <a:gs pos="14000">
                <a:schemeClr val="accent6">
                  <a:lumMod val="60000"/>
                  <a:lumOff val="40000"/>
                  <a:alpha val="46000"/>
                </a:schemeClr>
              </a:gs>
              <a:gs pos="31000">
                <a:schemeClr val="accent6">
                  <a:lumMod val="75000"/>
                </a:schemeClr>
              </a:gs>
              <a:gs pos="37000">
                <a:schemeClr val="accent6">
                  <a:lumMod val="75000"/>
                </a:schemeClr>
              </a:gs>
              <a:gs pos="75000">
                <a:schemeClr val="accent6">
                  <a:lumMod val="60000"/>
                  <a:lumOff val="40000"/>
                  <a:alpha val="53000"/>
                </a:schemeClr>
              </a:gs>
              <a:gs pos="10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Rectangle 92"/>
          <p:cNvSpPr/>
          <p:nvPr/>
        </p:nvSpPr>
        <p:spPr>
          <a:xfrm>
            <a:off x="1357289" y="2285992"/>
            <a:ext cx="285752" cy="214314"/>
          </a:xfrm>
          <a:prstGeom prst="rect">
            <a:avLst/>
          </a:prstGeom>
          <a:gradFill flip="none" rotWithShape="1">
            <a:gsLst>
              <a:gs pos="0">
                <a:srgbClr val="FFE4D1">
                  <a:alpha val="0"/>
                </a:srgbClr>
              </a:gs>
              <a:gs pos="25000">
                <a:schemeClr val="accent6">
                  <a:lumMod val="75000"/>
                  <a:alpha val="73000"/>
                </a:schemeClr>
              </a:gs>
              <a:gs pos="50000">
                <a:schemeClr val="accent6">
                  <a:lumMod val="75000"/>
                </a:schemeClr>
              </a:gs>
              <a:gs pos="75000">
                <a:srgbClr val="FFE4D1">
                  <a:alpha val="28000"/>
                </a:srgbClr>
              </a:gs>
              <a:gs pos="10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Rectangle 93"/>
          <p:cNvSpPr/>
          <p:nvPr/>
        </p:nvSpPr>
        <p:spPr>
          <a:xfrm>
            <a:off x="1357289" y="3743327"/>
            <a:ext cx="285752" cy="214314"/>
          </a:xfrm>
          <a:prstGeom prst="rect">
            <a:avLst/>
          </a:prstGeom>
          <a:gradFill flip="none" rotWithShape="1">
            <a:gsLst>
              <a:gs pos="0">
                <a:srgbClr val="FFE4D1">
                  <a:alpha val="0"/>
                </a:srgbClr>
              </a:gs>
              <a:gs pos="25000">
                <a:schemeClr val="accent6">
                  <a:lumMod val="75000"/>
                  <a:alpha val="0"/>
                </a:schemeClr>
              </a:gs>
              <a:gs pos="50000">
                <a:schemeClr val="accent6">
                  <a:lumMod val="75000"/>
                </a:schemeClr>
              </a:gs>
              <a:gs pos="75000">
                <a:srgbClr val="FFE4D1">
                  <a:alpha val="0"/>
                </a:srgbClr>
              </a:gs>
              <a:gs pos="10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ZoneTexte 94"/>
          <p:cNvSpPr txBox="1"/>
          <p:nvPr/>
        </p:nvSpPr>
        <p:spPr>
          <a:xfrm>
            <a:off x="1347451" y="4429132"/>
            <a:ext cx="305429" cy="237255"/>
          </a:xfrm>
          <a:prstGeom prst="rect">
            <a:avLst/>
          </a:prstGeom>
          <a:noFill/>
        </p:spPr>
        <p:txBody>
          <a:bodyPr wrap="none" lIns="3600" tIns="10800" rIns="3600" bIns="10800" rtlCol="0" anchor="ctr">
            <a:spAutoFit/>
          </a:bodyPr>
          <a:lstStyle/>
          <a:p>
            <a:pPr algn="ctr"/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Prot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1357289" y="2786058"/>
            <a:ext cx="285752" cy="357190"/>
          </a:xfrm>
          <a:prstGeom prst="rect">
            <a:avLst/>
          </a:prstGeom>
          <a:gradFill flip="none" rotWithShape="1">
            <a:gsLst>
              <a:gs pos="10000">
                <a:srgbClr val="FFE4D1">
                  <a:alpha val="5000"/>
                </a:srgbClr>
              </a:gs>
              <a:gs pos="50000">
                <a:srgbClr val="F9B883">
                  <a:alpha val="21961"/>
                </a:srgbClr>
              </a:gs>
              <a:gs pos="9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" name="Rectangle 101"/>
          <p:cNvSpPr/>
          <p:nvPr/>
        </p:nvSpPr>
        <p:spPr>
          <a:xfrm>
            <a:off x="1357289" y="3143248"/>
            <a:ext cx="285752" cy="357190"/>
          </a:xfrm>
          <a:prstGeom prst="rect">
            <a:avLst/>
          </a:prstGeom>
          <a:gradFill flip="none" rotWithShape="1">
            <a:gsLst>
              <a:gs pos="10000">
                <a:srgbClr val="FFE4D1">
                  <a:alpha val="0"/>
                </a:srgbClr>
              </a:gs>
              <a:gs pos="50000">
                <a:srgbClr val="F9B883"/>
              </a:gs>
              <a:gs pos="9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" name="Groupe 48"/>
          <p:cNvGrpSpPr/>
          <p:nvPr/>
        </p:nvGrpSpPr>
        <p:grpSpPr>
          <a:xfrm>
            <a:off x="3471516" y="2000240"/>
            <a:ext cx="644629" cy="2357454"/>
            <a:chOff x="1177851" y="2000240"/>
            <a:chExt cx="644629" cy="2357454"/>
          </a:xfrm>
        </p:grpSpPr>
        <p:sp>
          <p:nvSpPr>
            <p:cNvPr id="50" name="Rectangle 49"/>
            <p:cNvSpPr/>
            <p:nvPr/>
          </p:nvSpPr>
          <p:spPr>
            <a:xfrm>
              <a:off x="1285852" y="2000240"/>
              <a:ext cx="428628" cy="2357454"/>
            </a:xfrm>
            <a:prstGeom prst="rect">
              <a:avLst/>
            </a:prstGeom>
            <a:noFill/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1" name="Connecteur droit 50"/>
            <p:cNvCxnSpPr/>
            <p:nvPr/>
          </p:nvCxnSpPr>
          <p:spPr>
            <a:xfrm rot="10800000">
              <a:off x="1714480" y="235743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/>
            <p:cNvCxnSpPr/>
            <p:nvPr/>
          </p:nvCxnSpPr>
          <p:spPr>
            <a:xfrm rot="10800000">
              <a:off x="1714480" y="268604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 rot="10800000">
              <a:off x="1714480" y="301466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 rot="10800000">
              <a:off x="1714480" y="334327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Connecteur droit 54"/>
            <p:cNvCxnSpPr/>
            <p:nvPr/>
          </p:nvCxnSpPr>
          <p:spPr>
            <a:xfrm rot="10800000">
              <a:off x="1714480" y="367189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 rot="10800000">
              <a:off x="1714479" y="4000504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Connecteur droit 56"/>
            <p:cNvCxnSpPr/>
            <p:nvPr/>
          </p:nvCxnSpPr>
          <p:spPr>
            <a:xfrm rot="10800000">
              <a:off x="1177852" y="235584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eur droit 57"/>
            <p:cNvCxnSpPr/>
            <p:nvPr/>
          </p:nvCxnSpPr>
          <p:spPr>
            <a:xfrm rot="10800000">
              <a:off x="1177852" y="2684456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58"/>
            <p:cNvCxnSpPr/>
            <p:nvPr/>
          </p:nvCxnSpPr>
          <p:spPr>
            <a:xfrm rot="10800000">
              <a:off x="1177852" y="301307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Connecteur droit 59"/>
            <p:cNvCxnSpPr/>
            <p:nvPr/>
          </p:nvCxnSpPr>
          <p:spPr>
            <a:xfrm rot="10800000">
              <a:off x="1177852" y="3341686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60"/>
            <p:cNvCxnSpPr/>
            <p:nvPr/>
          </p:nvCxnSpPr>
          <p:spPr>
            <a:xfrm rot="10800000">
              <a:off x="1177852" y="367030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/>
            <p:cNvCxnSpPr/>
            <p:nvPr/>
          </p:nvCxnSpPr>
          <p:spPr>
            <a:xfrm rot="10800000">
              <a:off x="1177851" y="399891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8" name="ZoneTexte 97"/>
          <p:cNvSpPr txBox="1"/>
          <p:nvPr/>
        </p:nvSpPr>
        <p:spPr>
          <a:xfrm>
            <a:off x="3630475" y="4429132"/>
            <a:ext cx="326710" cy="237255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IgM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3650954" y="3786190"/>
            <a:ext cx="285752" cy="142876"/>
          </a:xfrm>
          <a:prstGeom prst="rect">
            <a:avLst/>
          </a:prstGeom>
          <a:gradFill flip="none" rotWithShape="1">
            <a:gsLst>
              <a:gs pos="0">
                <a:srgbClr val="FFE4D1">
                  <a:alpha val="0"/>
                </a:srgbClr>
              </a:gs>
              <a:gs pos="25000">
                <a:schemeClr val="accent6">
                  <a:lumMod val="75000"/>
                </a:schemeClr>
              </a:gs>
              <a:gs pos="50000">
                <a:schemeClr val="accent6">
                  <a:lumMod val="75000"/>
                </a:schemeClr>
              </a:gs>
              <a:gs pos="75000">
                <a:srgbClr val="FFE4D1">
                  <a:alpha val="15000"/>
                </a:srgbClr>
              </a:gs>
              <a:gs pos="10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Rectangle 103"/>
          <p:cNvSpPr/>
          <p:nvPr/>
        </p:nvSpPr>
        <p:spPr>
          <a:xfrm>
            <a:off x="5180066" y="3786190"/>
            <a:ext cx="285752" cy="142876"/>
          </a:xfrm>
          <a:prstGeom prst="rect">
            <a:avLst/>
          </a:prstGeom>
          <a:gradFill flip="none" rotWithShape="1">
            <a:gsLst>
              <a:gs pos="0">
                <a:srgbClr val="FFE4D1">
                  <a:alpha val="0"/>
                </a:srgbClr>
              </a:gs>
              <a:gs pos="25000">
                <a:schemeClr val="accent6">
                  <a:lumMod val="75000"/>
                </a:schemeClr>
              </a:gs>
              <a:gs pos="50000">
                <a:schemeClr val="accent6">
                  <a:lumMod val="75000"/>
                </a:schemeClr>
              </a:gs>
              <a:gs pos="75000">
                <a:srgbClr val="FFE4D1">
                  <a:alpha val="16000"/>
                </a:srgbClr>
              </a:gs>
              <a:gs pos="10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" name="Groupe 20"/>
          <p:cNvGrpSpPr/>
          <p:nvPr/>
        </p:nvGrpSpPr>
        <p:grpSpPr>
          <a:xfrm>
            <a:off x="1942406" y="2000240"/>
            <a:ext cx="644629" cy="2357454"/>
            <a:chOff x="1177851" y="2000240"/>
            <a:chExt cx="644629" cy="2357454"/>
          </a:xfrm>
        </p:grpSpPr>
        <p:sp>
          <p:nvSpPr>
            <p:cNvPr id="22" name="Rectangle 21"/>
            <p:cNvSpPr/>
            <p:nvPr/>
          </p:nvSpPr>
          <p:spPr>
            <a:xfrm>
              <a:off x="1285852" y="2000240"/>
              <a:ext cx="428628" cy="2357454"/>
            </a:xfrm>
            <a:prstGeom prst="rect">
              <a:avLst/>
            </a:prstGeom>
            <a:noFill/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3" name="Connecteur droit 22"/>
            <p:cNvCxnSpPr/>
            <p:nvPr/>
          </p:nvCxnSpPr>
          <p:spPr>
            <a:xfrm rot="10800000">
              <a:off x="1714480" y="235743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 rot="10800000">
              <a:off x="1714480" y="268604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 rot="10800000">
              <a:off x="1714480" y="301466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/>
            <p:nvPr/>
          </p:nvCxnSpPr>
          <p:spPr>
            <a:xfrm rot="10800000">
              <a:off x="1714480" y="334327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Connecteur droit 26"/>
            <p:cNvCxnSpPr/>
            <p:nvPr/>
          </p:nvCxnSpPr>
          <p:spPr>
            <a:xfrm rot="10800000">
              <a:off x="1714480" y="367189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droit 27"/>
            <p:cNvCxnSpPr/>
            <p:nvPr/>
          </p:nvCxnSpPr>
          <p:spPr>
            <a:xfrm rot="10800000">
              <a:off x="1714479" y="4000504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 rot="10800000">
              <a:off x="1177852" y="235584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Connecteur droit 29"/>
            <p:cNvCxnSpPr/>
            <p:nvPr/>
          </p:nvCxnSpPr>
          <p:spPr>
            <a:xfrm rot="10800000">
              <a:off x="1177852" y="2684456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necteur droit 30"/>
            <p:cNvCxnSpPr/>
            <p:nvPr/>
          </p:nvCxnSpPr>
          <p:spPr>
            <a:xfrm rot="10800000">
              <a:off x="1177852" y="301307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droit 31"/>
            <p:cNvCxnSpPr/>
            <p:nvPr/>
          </p:nvCxnSpPr>
          <p:spPr>
            <a:xfrm rot="10800000">
              <a:off x="1177852" y="3341686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necteur droit 32"/>
            <p:cNvCxnSpPr/>
            <p:nvPr/>
          </p:nvCxnSpPr>
          <p:spPr>
            <a:xfrm rot="10800000">
              <a:off x="1177852" y="367030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33"/>
            <p:cNvCxnSpPr/>
            <p:nvPr/>
          </p:nvCxnSpPr>
          <p:spPr>
            <a:xfrm rot="10800000">
              <a:off x="1177851" y="399891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ZoneTexte 95"/>
          <p:cNvSpPr txBox="1"/>
          <p:nvPr/>
        </p:nvSpPr>
        <p:spPr>
          <a:xfrm>
            <a:off x="2121624" y="4429132"/>
            <a:ext cx="286193" cy="237255"/>
          </a:xfrm>
          <a:prstGeom prst="rect">
            <a:avLst/>
          </a:prstGeom>
          <a:noFill/>
        </p:spPr>
        <p:txBody>
          <a:bodyPr wrap="none" lIns="3600" tIns="10800" rIns="3600" bIns="10800" rtlCol="0" anchor="ctr">
            <a:spAutoFit/>
          </a:bodyPr>
          <a:lstStyle/>
          <a:p>
            <a:pPr algn="ctr"/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IgG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121844" y="3500438"/>
            <a:ext cx="285752" cy="642942"/>
          </a:xfrm>
          <a:prstGeom prst="rect">
            <a:avLst/>
          </a:prstGeom>
          <a:gradFill flip="none" rotWithShape="1">
            <a:gsLst>
              <a:gs pos="0">
                <a:srgbClr val="FFE4D1">
                  <a:alpha val="0"/>
                </a:srgbClr>
              </a:gs>
              <a:gs pos="50000">
                <a:schemeClr val="accent6">
                  <a:lumMod val="60000"/>
                  <a:lumOff val="40000"/>
                  <a:alpha val="87000"/>
                </a:schemeClr>
              </a:gs>
              <a:gs pos="10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7" name="Rectangle 106"/>
          <p:cNvSpPr/>
          <p:nvPr/>
        </p:nvSpPr>
        <p:spPr>
          <a:xfrm>
            <a:off x="4415509" y="3714752"/>
            <a:ext cx="285752" cy="357190"/>
          </a:xfrm>
          <a:prstGeom prst="rect">
            <a:avLst/>
          </a:prstGeom>
          <a:gradFill flip="none" rotWithShape="1">
            <a:gsLst>
              <a:gs pos="0">
                <a:srgbClr val="FFE4D1">
                  <a:alpha val="0"/>
                </a:srgbClr>
              </a:gs>
              <a:gs pos="50000">
                <a:schemeClr val="accent6">
                  <a:lumMod val="60000"/>
                  <a:lumOff val="40000"/>
                  <a:alpha val="55000"/>
                </a:schemeClr>
              </a:gs>
              <a:gs pos="10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8" name="Groupe 34"/>
          <p:cNvGrpSpPr/>
          <p:nvPr/>
        </p:nvGrpSpPr>
        <p:grpSpPr>
          <a:xfrm>
            <a:off x="2706961" y="2000240"/>
            <a:ext cx="644629" cy="2357454"/>
            <a:chOff x="1177851" y="2000240"/>
            <a:chExt cx="644629" cy="2357454"/>
          </a:xfrm>
        </p:grpSpPr>
        <p:sp>
          <p:nvSpPr>
            <p:cNvPr id="36" name="Rectangle 35"/>
            <p:cNvSpPr/>
            <p:nvPr/>
          </p:nvSpPr>
          <p:spPr>
            <a:xfrm>
              <a:off x="1285852" y="2000240"/>
              <a:ext cx="428628" cy="2357454"/>
            </a:xfrm>
            <a:prstGeom prst="rect">
              <a:avLst/>
            </a:prstGeom>
            <a:noFill/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7" name="Connecteur droit 36"/>
            <p:cNvCxnSpPr/>
            <p:nvPr/>
          </p:nvCxnSpPr>
          <p:spPr>
            <a:xfrm rot="10800000">
              <a:off x="1714480" y="235743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/>
            <p:nvPr/>
          </p:nvCxnSpPr>
          <p:spPr>
            <a:xfrm rot="10800000">
              <a:off x="1714480" y="268604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/>
            <p:cNvCxnSpPr/>
            <p:nvPr/>
          </p:nvCxnSpPr>
          <p:spPr>
            <a:xfrm rot="10800000">
              <a:off x="1714480" y="301466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/>
            <p:cNvCxnSpPr/>
            <p:nvPr/>
          </p:nvCxnSpPr>
          <p:spPr>
            <a:xfrm rot="10800000">
              <a:off x="1714480" y="334327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onnecteur droit 40"/>
            <p:cNvCxnSpPr/>
            <p:nvPr/>
          </p:nvCxnSpPr>
          <p:spPr>
            <a:xfrm rot="10800000">
              <a:off x="1714480" y="3671890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eur droit 41"/>
            <p:cNvCxnSpPr/>
            <p:nvPr/>
          </p:nvCxnSpPr>
          <p:spPr>
            <a:xfrm rot="10800000">
              <a:off x="1714479" y="4000504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/>
            <p:cNvCxnSpPr/>
            <p:nvPr/>
          </p:nvCxnSpPr>
          <p:spPr>
            <a:xfrm rot="10800000">
              <a:off x="1177852" y="235584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 rot="10800000">
              <a:off x="1177852" y="2684456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necteur droit 44"/>
            <p:cNvCxnSpPr/>
            <p:nvPr/>
          </p:nvCxnSpPr>
          <p:spPr>
            <a:xfrm rot="10800000">
              <a:off x="1177852" y="301307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necteur droit 45"/>
            <p:cNvCxnSpPr/>
            <p:nvPr/>
          </p:nvCxnSpPr>
          <p:spPr>
            <a:xfrm rot="10800000">
              <a:off x="1177852" y="3341686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eur droit 46"/>
            <p:cNvCxnSpPr/>
            <p:nvPr/>
          </p:nvCxnSpPr>
          <p:spPr>
            <a:xfrm rot="10800000">
              <a:off x="1177852" y="3670301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/>
            <p:cNvCxnSpPr/>
            <p:nvPr/>
          </p:nvCxnSpPr>
          <p:spPr>
            <a:xfrm rot="10800000">
              <a:off x="1177851" y="3998915"/>
              <a:ext cx="108000" cy="1588"/>
            </a:xfrm>
            <a:prstGeom prst="line">
              <a:avLst/>
            </a:prstGeom>
            <a:ln w="15875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7" name="ZoneTexte 96"/>
          <p:cNvSpPr txBox="1"/>
          <p:nvPr/>
        </p:nvSpPr>
        <p:spPr>
          <a:xfrm>
            <a:off x="2865944" y="4429132"/>
            <a:ext cx="326662" cy="237255"/>
          </a:xfrm>
          <a:prstGeom prst="rect">
            <a:avLst/>
          </a:prstGeom>
          <a:noFill/>
        </p:spPr>
        <p:txBody>
          <a:bodyPr wrap="square" lIns="3600" tIns="10800" rIns="3600" bIns="10800" rtlCol="0" anchor="ctr">
            <a:spAutoFit/>
          </a:bodyPr>
          <a:lstStyle/>
          <a:p>
            <a:pPr algn="ctr"/>
            <a:r>
              <a:rPr lang="fr-FR" sz="1400" dirty="0" err="1" smtClean="0">
                <a:latin typeface="Times New Roman" pitchFamily="18" charset="0"/>
                <a:cs typeface="Times New Roman" pitchFamily="18" charset="0"/>
              </a:rPr>
              <a:t>IgA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2886399" y="3571876"/>
            <a:ext cx="285752" cy="357190"/>
          </a:xfrm>
          <a:prstGeom prst="rect">
            <a:avLst/>
          </a:prstGeom>
          <a:gradFill flip="none" rotWithShape="1">
            <a:gsLst>
              <a:gs pos="0">
                <a:srgbClr val="FFE4D1">
                  <a:alpha val="0"/>
                </a:srgbClr>
              </a:gs>
              <a:gs pos="50000">
                <a:schemeClr val="accent6">
                  <a:lumMod val="60000"/>
                  <a:lumOff val="40000"/>
                  <a:alpha val="22000"/>
                </a:schemeClr>
              </a:gs>
              <a:gs pos="100000">
                <a:srgbClr val="FFE4D1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Rectangle 113"/>
          <p:cNvSpPr/>
          <p:nvPr/>
        </p:nvSpPr>
        <p:spPr>
          <a:xfrm>
            <a:off x="6072198" y="2143116"/>
            <a:ext cx="1928826" cy="285752"/>
          </a:xfrm>
          <a:prstGeom prst="rect">
            <a:avLst/>
          </a:prstGeom>
          <a:gradFill>
            <a:gsLst>
              <a:gs pos="0">
                <a:srgbClr val="FFFFCC"/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rgbClr val="C96009"/>
              </a:gs>
            </a:gsLst>
            <a:path path="circle">
              <a:fillToRect l="50000" t="50000" r="50000" b="50000"/>
            </a:path>
          </a:gradFill>
          <a:ln w="952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6">
                    <a:lumMod val="50000"/>
                  </a:schemeClr>
                </a:solidFill>
              </a:rPr>
              <a:t>IgM</a:t>
            </a:r>
            <a:r>
              <a:rPr lang="el-GR" dirty="0" smtClean="0">
                <a:solidFill>
                  <a:schemeClr val="accent6">
                    <a:lumMod val="50000"/>
                  </a:schemeClr>
                </a:solidFill>
              </a:rPr>
              <a:t>λ</a:t>
            </a:r>
            <a:r>
              <a:rPr lang="fr-FR" dirty="0" smtClean="0">
                <a:solidFill>
                  <a:schemeClr val="accent6">
                    <a:lumMod val="50000"/>
                  </a:schemeClr>
                </a:solidFill>
              </a:rPr>
              <a:t> monoclonale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9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104</cp:revision>
  <dcterms:created xsi:type="dcterms:W3CDTF">2008-07-22T13:17:44Z</dcterms:created>
  <dcterms:modified xsi:type="dcterms:W3CDTF">2008-07-22T16:14:55Z</dcterms:modified>
</cp:coreProperties>
</file>