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CC00FF"/>
    <a:srgbClr val="CC9900"/>
    <a:srgbClr val="00FF00"/>
    <a:srgbClr val="660066"/>
    <a:srgbClr val="FFFFCC"/>
    <a:srgbClr val="E4BB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100" autoAdjust="0"/>
    <p:restoredTop sz="93286" autoAdjust="0"/>
  </p:normalViewPr>
  <p:slideViewPr>
    <p:cSldViewPr>
      <p:cViewPr>
        <p:scale>
          <a:sx n="75" d="100"/>
          <a:sy n="75" d="100"/>
        </p:scale>
        <p:origin x="-110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A2F2E-C427-4D3F-BC94-FE3F476B573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60FDC-54E3-4353-8271-8C231F7740E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C90BE-BDD6-4622-8A9B-BBFF90E45F2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C820D5-AB53-46AD-9E48-1F4A29DF9D0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423BDA-E288-4193-BD9F-45A04049395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B9BC7-A5D3-47A8-8D34-7734E20591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91CA6-2B48-49A5-93D3-9A7C0A8EBEB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7A770-35F5-4654-B0F3-9E232DA1505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60F5C-A38D-4ADF-AE1D-F8B23BB9988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F182E-71AF-462D-8B27-D94B4ECA3D3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AB8ED-1457-4B99-8F46-57DB4BCC64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F2B62-461D-43AE-A45B-67398773EFA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D6E53-C772-4885-8245-2D676D33C0F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57CFB8-2DDF-472D-BCA0-88926A402D76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0825" y="4984750"/>
            <a:ext cx="8713788" cy="576263"/>
          </a:xfrm>
          <a:prstGeom prst="rect">
            <a:avLst/>
          </a:prstGeom>
          <a:solidFill>
            <a:srgbClr val="6699FF">
              <a:alpha val="46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142844" y="5429264"/>
            <a:ext cx="7056438" cy="2159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50825" y="3400425"/>
            <a:ext cx="8713788" cy="863600"/>
          </a:xfrm>
          <a:prstGeom prst="rect">
            <a:avLst/>
          </a:prstGeom>
          <a:solidFill>
            <a:srgbClr val="FFFF99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50825" y="4264025"/>
            <a:ext cx="8713788" cy="720725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407150" y="4999038"/>
            <a:ext cx="384175" cy="4460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9CCFF"/>
              </a:gs>
              <a:gs pos="100000">
                <a:srgbClr val="3333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91" name="Group 19"/>
          <p:cNvGrpSpPr>
            <a:grpSpLocks/>
          </p:cNvGrpSpPr>
          <p:nvPr/>
        </p:nvGrpSpPr>
        <p:grpSpPr bwMode="auto">
          <a:xfrm rot="1089301">
            <a:off x="584200" y="4262438"/>
            <a:ext cx="328613" cy="712787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103" name="Group 31"/>
          <p:cNvGrpSpPr>
            <a:grpSpLocks/>
          </p:cNvGrpSpPr>
          <p:nvPr/>
        </p:nvGrpSpPr>
        <p:grpSpPr bwMode="auto">
          <a:xfrm rot="-1328277">
            <a:off x="4797425" y="4292600"/>
            <a:ext cx="327025" cy="7366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104" name="Line 32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06" name="Line 34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107" name="Group 35"/>
          <p:cNvGrpSpPr>
            <a:grpSpLocks/>
          </p:cNvGrpSpPr>
          <p:nvPr/>
        </p:nvGrpSpPr>
        <p:grpSpPr bwMode="auto">
          <a:xfrm rot="1089301">
            <a:off x="3162300" y="4248150"/>
            <a:ext cx="327025" cy="712788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108" name="Line 36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09" name="Line 37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10" name="Line 38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111" name="Group 39"/>
          <p:cNvGrpSpPr>
            <a:grpSpLocks/>
          </p:cNvGrpSpPr>
          <p:nvPr/>
        </p:nvGrpSpPr>
        <p:grpSpPr bwMode="auto">
          <a:xfrm rot="1089301">
            <a:off x="647700" y="3551238"/>
            <a:ext cx="330200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112" name="Line 40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13" name="Line 41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14" name="Line 42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115" name="Oval 43"/>
          <p:cNvSpPr>
            <a:spLocks noChangeArrowheads="1"/>
          </p:cNvSpPr>
          <p:nvPr/>
        </p:nvSpPr>
        <p:spPr bwMode="auto">
          <a:xfrm>
            <a:off x="846138" y="3462338"/>
            <a:ext cx="130175" cy="176212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116" name="Group 44"/>
          <p:cNvGrpSpPr>
            <a:grpSpLocks/>
          </p:cNvGrpSpPr>
          <p:nvPr/>
        </p:nvGrpSpPr>
        <p:grpSpPr bwMode="auto">
          <a:xfrm rot="1089301">
            <a:off x="3225800" y="3536950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117" name="Line 45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18" name="Line 46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19" name="Line 47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120" name="Oval 48"/>
          <p:cNvSpPr>
            <a:spLocks noChangeArrowheads="1"/>
          </p:cNvSpPr>
          <p:nvPr/>
        </p:nvSpPr>
        <p:spPr bwMode="auto">
          <a:xfrm>
            <a:off x="3408363" y="3448050"/>
            <a:ext cx="130175" cy="17621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64" name="Text Box 92"/>
          <p:cNvSpPr txBox="1">
            <a:spLocks noChangeArrowheads="1"/>
          </p:cNvSpPr>
          <p:nvPr/>
        </p:nvSpPr>
        <p:spPr bwMode="auto">
          <a:xfrm>
            <a:off x="7092950" y="5076825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Allergènes</a:t>
            </a:r>
          </a:p>
        </p:txBody>
      </p:sp>
      <p:sp>
        <p:nvSpPr>
          <p:cNvPr id="3165" name="Text Box 93"/>
          <p:cNvSpPr txBox="1">
            <a:spLocks noChangeArrowheads="1"/>
          </p:cNvSpPr>
          <p:nvPr/>
        </p:nvSpPr>
        <p:spPr bwMode="auto">
          <a:xfrm>
            <a:off x="7064375" y="4454525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du patient</a:t>
            </a:r>
          </a:p>
        </p:txBody>
      </p:sp>
      <p:sp>
        <p:nvSpPr>
          <p:cNvPr id="3166" name="Text Box 94"/>
          <p:cNvSpPr txBox="1">
            <a:spLocks noChangeArrowheads="1"/>
          </p:cNvSpPr>
          <p:nvPr/>
        </p:nvSpPr>
        <p:spPr bwMode="auto">
          <a:xfrm>
            <a:off x="6804025" y="3500438"/>
            <a:ext cx="21955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solidFill>
                  <a:srgbClr val="FF850B"/>
                </a:solidFill>
                <a:latin typeface="Times New Roman" pitchFamily="18" charset="0"/>
                <a:cs typeface="Times New Roman" pitchFamily="18" charset="0"/>
              </a:rPr>
              <a:t>Ac anti IgE couplés à un marqueur</a:t>
            </a:r>
          </a:p>
        </p:txBody>
      </p:sp>
      <p:sp>
        <p:nvSpPr>
          <p:cNvPr id="3168" name="Oval 96"/>
          <p:cNvSpPr>
            <a:spLocks noChangeArrowheads="1"/>
          </p:cNvSpPr>
          <p:nvPr/>
        </p:nvSpPr>
        <p:spPr bwMode="auto">
          <a:xfrm>
            <a:off x="808038" y="3457575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70" name="Oval 98"/>
          <p:cNvSpPr>
            <a:spLocks noChangeArrowheads="1"/>
          </p:cNvSpPr>
          <p:nvPr/>
        </p:nvSpPr>
        <p:spPr bwMode="auto">
          <a:xfrm>
            <a:off x="3376613" y="3429000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126" name="Group 54"/>
          <p:cNvGrpSpPr>
            <a:grpSpLocks/>
          </p:cNvGrpSpPr>
          <p:nvPr/>
        </p:nvGrpSpPr>
        <p:grpSpPr bwMode="auto">
          <a:xfrm rot="21204483">
            <a:off x="4777121" y="3606230"/>
            <a:ext cx="328613" cy="711200"/>
            <a:chOff x="1292" y="2160"/>
            <a:chExt cx="363" cy="54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127" name="Line 55"/>
            <p:cNvSpPr>
              <a:spLocks noChangeShapeType="1"/>
            </p:cNvSpPr>
            <p:nvPr/>
          </p:nvSpPr>
          <p:spPr bwMode="auto">
            <a:xfrm>
              <a:off x="1474" y="2160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28" name="Line 56"/>
            <p:cNvSpPr>
              <a:spLocks noChangeShapeType="1"/>
            </p:cNvSpPr>
            <p:nvPr/>
          </p:nvSpPr>
          <p:spPr bwMode="auto">
            <a:xfrm flipH="1">
              <a:off x="1292" y="2568"/>
              <a:ext cx="182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3129" name="Line 57"/>
            <p:cNvSpPr>
              <a:spLocks noChangeShapeType="1"/>
            </p:cNvSpPr>
            <p:nvPr/>
          </p:nvSpPr>
          <p:spPr bwMode="auto">
            <a:xfrm>
              <a:off x="1474" y="2568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171" name="Oval 99"/>
          <p:cNvSpPr>
            <a:spLocks noChangeArrowheads="1"/>
          </p:cNvSpPr>
          <p:nvPr/>
        </p:nvSpPr>
        <p:spPr bwMode="auto">
          <a:xfrm rot="21127167">
            <a:off x="4786912" y="3488514"/>
            <a:ext cx="215900" cy="2159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72" name="Text Box 100"/>
          <p:cNvSpPr txBox="1">
            <a:spLocks noChangeArrowheads="1"/>
          </p:cNvSpPr>
          <p:nvPr/>
        </p:nvSpPr>
        <p:spPr bwMode="auto">
          <a:xfrm>
            <a:off x="539750" y="92075"/>
            <a:ext cx="8137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fr-FR" sz="3200" b="1" dirty="0" err="1">
                <a:latin typeface="Times New Roman" pitchFamily="18" charset="0"/>
                <a:cs typeface="Times New Roman" pitchFamily="18" charset="0"/>
              </a:rPr>
              <a:t>multiallergénique</a:t>
            </a: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de dépistage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81" name="AutoShape 109"/>
          <p:cNvSpPr>
            <a:spLocks noChangeArrowheads="1"/>
          </p:cNvSpPr>
          <p:nvPr/>
        </p:nvSpPr>
        <p:spPr bwMode="auto">
          <a:xfrm>
            <a:off x="539750" y="5013325"/>
            <a:ext cx="503238" cy="431800"/>
          </a:xfrm>
          <a:prstGeom prst="flowChartDecision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82" name="AutoShape 110"/>
          <p:cNvSpPr>
            <a:spLocks noChangeArrowheads="1"/>
          </p:cNvSpPr>
          <p:nvPr/>
        </p:nvSpPr>
        <p:spPr bwMode="auto">
          <a:xfrm>
            <a:off x="1476375" y="5013325"/>
            <a:ext cx="431800" cy="431800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C8C8C8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83" name="AutoShape 111"/>
          <p:cNvSpPr>
            <a:spLocks noChangeArrowheads="1"/>
          </p:cNvSpPr>
          <p:nvPr/>
        </p:nvSpPr>
        <p:spPr bwMode="auto">
          <a:xfrm>
            <a:off x="2339975" y="5075238"/>
            <a:ext cx="431800" cy="360362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85" name="AutoShape 113"/>
          <p:cNvSpPr>
            <a:spLocks noChangeArrowheads="1"/>
          </p:cNvSpPr>
          <p:nvPr/>
        </p:nvSpPr>
        <p:spPr bwMode="auto">
          <a:xfrm>
            <a:off x="3995738" y="5075238"/>
            <a:ext cx="431800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25400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86" name="AutoShape 114"/>
          <p:cNvSpPr>
            <a:spLocks noChangeArrowheads="1"/>
          </p:cNvSpPr>
          <p:nvPr/>
        </p:nvSpPr>
        <p:spPr bwMode="auto">
          <a:xfrm>
            <a:off x="4859338" y="5075238"/>
            <a:ext cx="360362" cy="360362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87" name="AutoShape 115"/>
          <p:cNvSpPr>
            <a:spLocks noChangeArrowheads="1"/>
          </p:cNvSpPr>
          <p:nvPr/>
        </p:nvSpPr>
        <p:spPr bwMode="auto">
          <a:xfrm>
            <a:off x="5653088" y="5003800"/>
            <a:ext cx="431800" cy="431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88" name="AutoShape 116"/>
          <p:cNvSpPr>
            <a:spLocks noChangeArrowheads="1"/>
          </p:cNvSpPr>
          <p:nvPr/>
        </p:nvSpPr>
        <p:spPr bwMode="auto">
          <a:xfrm>
            <a:off x="3132138" y="4994275"/>
            <a:ext cx="468312" cy="431800"/>
          </a:xfrm>
          <a:prstGeom prst="pentagon">
            <a:avLst/>
          </a:prstGeom>
          <a:gradFill rotWithShape="1">
            <a:gsLst>
              <a:gs pos="0">
                <a:srgbClr val="33CC33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91" name="Rectangle 119"/>
          <p:cNvSpPr>
            <a:spLocks noChangeArrowheads="1"/>
          </p:cNvSpPr>
          <p:nvPr/>
        </p:nvSpPr>
        <p:spPr bwMode="auto">
          <a:xfrm>
            <a:off x="250825" y="1052513"/>
            <a:ext cx="8713788" cy="2347912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189" name="AutoShape 117"/>
          <p:cNvSpPr>
            <a:spLocks noChangeArrowheads="1"/>
          </p:cNvSpPr>
          <p:nvPr/>
        </p:nvSpPr>
        <p:spPr bwMode="auto">
          <a:xfrm rot="3722303">
            <a:off x="4585494" y="391319"/>
            <a:ext cx="981075" cy="3313113"/>
          </a:xfrm>
          <a:prstGeom prst="lightningBolt">
            <a:avLst/>
          </a:prstGeom>
          <a:gradFill rotWithShape="1">
            <a:gsLst>
              <a:gs pos="0">
                <a:srgbClr val="FF0000"/>
              </a:gs>
              <a:gs pos="100000">
                <a:srgbClr val="FFCA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3192" name="Text Box 120"/>
          <p:cNvSpPr txBox="1">
            <a:spLocks noChangeArrowheads="1"/>
          </p:cNvSpPr>
          <p:nvPr/>
        </p:nvSpPr>
        <p:spPr bwMode="auto">
          <a:xfrm>
            <a:off x="6842125" y="1268413"/>
            <a:ext cx="2051050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Détection d’un signal 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(photométrie, fluorescence, luminescence…)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25</Words>
  <Application>Microsoft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biochimie</dc:creator>
  <cp:lastModifiedBy>Dumas Karine</cp:lastModifiedBy>
  <cp:revision>56</cp:revision>
  <dcterms:created xsi:type="dcterms:W3CDTF">2007-01-02T10:39:47Z</dcterms:created>
  <dcterms:modified xsi:type="dcterms:W3CDTF">2008-07-22T08:35:10Z</dcterms:modified>
</cp:coreProperties>
</file>