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7"/>
          <p:cNvSpPr>
            <a:spLocks noChangeArrowheads="1"/>
          </p:cNvSpPr>
          <p:nvPr/>
        </p:nvSpPr>
        <p:spPr bwMode="auto">
          <a:xfrm>
            <a:off x="784225" y="231775"/>
            <a:ext cx="8208963" cy="6437313"/>
          </a:xfrm>
          <a:prstGeom prst="rect">
            <a:avLst/>
          </a:prstGeom>
          <a:solidFill>
            <a:srgbClr val="E2EFF6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2" name="Image 23" descr="bcplp copie.pn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 rot="-5340000">
            <a:off x="5586412" y="123826"/>
            <a:ext cx="26130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6120812" y="587712"/>
            <a:ext cx="2643206" cy="4286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6" name="ZoneTexte 18"/>
          <p:cNvSpPr txBox="1">
            <a:spLocks noChangeArrowheads="1"/>
          </p:cNvSpPr>
          <p:nvPr/>
        </p:nvSpPr>
        <p:spPr bwMode="auto">
          <a:xfrm>
            <a:off x="6108700" y="646113"/>
            <a:ext cx="272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fr-FR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5786" y="214290"/>
            <a:ext cx="3500462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Gélose BCP</a:t>
            </a:r>
          </a:p>
        </p:txBody>
      </p:sp>
      <p:sp>
        <p:nvSpPr>
          <p:cNvPr id="15370" name="ZoneTexte 6"/>
          <p:cNvSpPr txBox="1">
            <a:spLocks noChangeArrowheads="1"/>
          </p:cNvSpPr>
          <p:nvPr/>
        </p:nvSpPr>
        <p:spPr bwMode="auto">
          <a:xfrm>
            <a:off x="928688" y="6261100"/>
            <a:ext cx="3214687" cy="322263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Sucre : lactose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8260" y="5857744"/>
            <a:ext cx="3215482" cy="3874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Substrats  </a:t>
            </a:r>
          </a:p>
        </p:txBody>
      </p:sp>
      <p:sp>
        <p:nvSpPr>
          <p:cNvPr id="15374" name="ZoneTexte 9"/>
          <p:cNvSpPr txBox="1">
            <a:spLocks noChangeArrowheads="1"/>
          </p:cNvSpPr>
          <p:nvPr/>
        </p:nvSpPr>
        <p:spPr bwMode="auto">
          <a:xfrm>
            <a:off x="928688" y="5189538"/>
            <a:ext cx="3214687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Bleu de bromocrésol pourpre (BCP) : vire du violet au jaune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8260" y="4785977"/>
            <a:ext cx="3215482" cy="3880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Indicateur  coloré</a:t>
            </a:r>
          </a:p>
        </p:txBody>
      </p:sp>
      <p:sp>
        <p:nvSpPr>
          <p:cNvPr id="15378" name="ZoneTexte 16"/>
          <p:cNvSpPr txBox="1">
            <a:spLocks noChangeArrowheads="1"/>
          </p:cNvSpPr>
          <p:nvPr/>
        </p:nvSpPr>
        <p:spPr bwMode="auto">
          <a:xfrm>
            <a:off x="928688" y="4332288"/>
            <a:ext cx="3214687" cy="322262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Non sélectif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8260" y="3929337"/>
            <a:ext cx="3215482" cy="3863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Sélectivité</a:t>
            </a:r>
          </a:p>
        </p:txBody>
      </p:sp>
      <p:pic>
        <p:nvPicPr>
          <p:cNvPr id="15382" name="Image 11" descr="bcp.pn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 rot="410063">
            <a:off x="1095375" y="825500"/>
            <a:ext cx="2881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000760" y="347640"/>
            <a:ext cx="2880000" cy="30353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lactose + </a:t>
            </a:r>
          </a:p>
        </p:txBody>
      </p:sp>
      <p:pic>
        <p:nvPicPr>
          <p:cNvPr id="15386" name="Image 24" descr="bcpln.png"/>
          <p:cNvPicPr>
            <a:picLocks noChangeAspect="1"/>
          </p:cNvPicPr>
          <p:nvPr/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4826000" y="2830513"/>
            <a:ext cx="41386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e 20"/>
          <p:cNvSpPr/>
          <p:nvPr/>
        </p:nvSpPr>
        <p:spPr>
          <a:xfrm>
            <a:off x="6283275" y="5130633"/>
            <a:ext cx="2427352" cy="7143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90" name="ZoneTexte 21"/>
          <p:cNvSpPr txBox="1">
            <a:spLocks noChangeArrowheads="1"/>
          </p:cNvSpPr>
          <p:nvPr/>
        </p:nvSpPr>
        <p:spPr bwMode="auto">
          <a:xfrm>
            <a:off x="6291263" y="5292725"/>
            <a:ext cx="2419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Enterococcus, Staphylococcus, Pseudomonas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00760" y="5000636"/>
            <a:ext cx="2880000" cy="30353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lactose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51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66</cp:revision>
  <dcterms:created xsi:type="dcterms:W3CDTF">2008-07-22T13:17:44Z</dcterms:created>
  <dcterms:modified xsi:type="dcterms:W3CDTF">2008-07-22T15:34:11Z</dcterms:modified>
</cp:coreProperties>
</file>